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 id="257" r:id="rId6"/>
    <p:sldId id="276" r:id="rId7"/>
    <p:sldId id="277" r:id="rId8"/>
    <p:sldId id="278" r:id="rId9"/>
    <p:sldId id="279" r:id="rId10"/>
    <p:sldId id="280" r:id="rId11"/>
    <p:sldId id="281" r:id="rId12"/>
    <p:sldId id="282" r:id="rId13"/>
    <p:sldId id="283" r:id="rId14"/>
    <p:sldId id="260" r:id="rId15"/>
    <p:sldId id="272" r:id="rId16"/>
    <p:sldId id="275"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7171"/>
    <a:srgbClr val="44883E"/>
    <a:srgbClr val="1186CA"/>
    <a:srgbClr val="00A9A1"/>
    <a:srgbClr val="007E67"/>
    <a:srgbClr val="D57602"/>
    <a:srgbClr val="006436"/>
    <a:srgbClr val="3DB8CF"/>
    <a:srgbClr val="7DE0EB"/>
    <a:srgbClr val="68A4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9F9686-92D9-945E-D1D9-76030ED6DE3B}" v="59" dt="2019-09-10T20:16:58.4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11"/>
    <p:restoredTop sz="94674"/>
  </p:normalViewPr>
  <p:slideViewPr>
    <p:cSldViewPr snapToGrid="0" snapToObjects="1">
      <p:cViewPr varScale="1">
        <p:scale>
          <a:sx n="96" d="100"/>
          <a:sy n="96" d="100"/>
        </p:scale>
        <p:origin x="26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bdd74938e0e7576f5431243eae7f06d0a12e9d108b43320aa608449e88744699::" providerId="AD" clId="Web-{4D9F9686-92D9-945E-D1D9-76030ED6DE3B}"/>
    <pc:docChg chg="modSld">
      <pc:chgData name="Guest User" userId="S::urn:spo:anon#bdd74938e0e7576f5431243eae7f06d0a12e9d108b43320aa608449e88744699::" providerId="AD" clId="Web-{4D9F9686-92D9-945E-D1D9-76030ED6DE3B}" dt="2019-09-10T20:16:58.415" v="56" actId="20577"/>
      <pc:docMkLst>
        <pc:docMk/>
      </pc:docMkLst>
      <pc:sldChg chg="modSp">
        <pc:chgData name="Guest User" userId="S::urn:spo:anon#bdd74938e0e7576f5431243eae7f06d0a12e9d108b43320aa608449e88744699::" providerId="AD" clId="Web-{4D9F9686-92D9-945E-D1D9-76030ED6DE3B}" dt="2019-09-10T20:13:40.234" v="4" actId="20577"/>
        <pc:sldMkLst>
          <pc:docMk/>
          <pc:sldMk cId="3668606759" sldId="257"/>
        </pc:sldMkLst>
        <pc:spChg chg="mod">
          <ac:chgData name="Guest User" userId="S::urn:spo:anon#bdd74938e0e7576f5431243eae7f06d0a12e9d108b43320aa608449e88744699::" providerId="AD" clId="Web-{4D9F9686-92D9-945E-D1D9-76030ED6DE3B}" dt="2019-09-10T20:13:40.234" v="4" actId="20577"/>
          <ac:spMkLst>
            <pc:docMk/>
            <pc:sldMk cId="3668606759" sldId="257"/>
            <ac:spMk id="2" creationId="{8F15F776-FFD6-C64B-B9ED-621A2A9CE02A}"/>
          </ac:spMkLst>
        </pc:spChg>
      </pc:sldChg>
      <pc:sldChg chg="modSp">
        <pc:chgData name="Guest User" userId="S::urn:spo:anon#bdd74938e0e7576f5431243eae7f06d0a12e9d108b43320aa608449e88744699::" providerId="AD" clId="Web-{4D9F9686-92D9-945E-D1D9-76030ED6DE3B}" dt="2019-09-10T20:16:38.445" v="47" actId="20577"/>
        <pc:sldMkLst>
          <pc:docMk/>
          <pc:sldMk cId="3799038013" sldId="272"/>
        </pc:sldMkLst>
        <pc:spChg chg="mod">
          <ac:chgData name="Guest User" userId="S::urn:spo:anon#bdd74938e0e7576f5431243eae7f06d0a12e9d108b43320aa608449e88744699::" providerId="AD" clId="Web-{4D9F9686-92D9-945E-D1D9-76030ED6DE3B}" dt="2019-09-10T20:16:38.445" v="47" actId="20577"/>
          <ac:spMkLst>
            <pc:docMk/>
            <pc:sldMk cId="3799038013" sldId="272"/>
            <ac:spMk id="4" creationId="{AF5FBB7B-152A-C64C-A20F-8B0243754C55}"/>
          </ac:spMkLst>
        </pc:spChg>
      </pc:sldChg>
      <pc:sldChg chg="modSp">
        <pc:chgData name="Guest User" userId="S::urn:spo:anon#bdd74938e0e7576f5431243eae7f06d0a12e9d108b43320aa608449e88744699::" providerId="AD" clId="Web-{4D9F9686-92D9-945E-D1D9-76030ED6DE3B}" dt="2019-09-10T20:16:58.415" v="55" actId="20577"/>
        <pc:sldMkLst>
          <pc:docMk/>
          <pc:sldMk cId="3792028322" sldId="275"/>
        </pc:sldMkLst>
        <pc:spChg chg="mod">
          <ac:chgData name="Guest User" userId="S::urn:spo:anon#bdd74938e0e7576f5431243eae7f06d0a12e9d108b43320aa608449e88744699::" providerId="AD" clId="Web-{4D9F9686-92D9-945E-D1D9-76030ED6DE3B}" dt="2019-09-10T20:16:58.415" v="55" actId="20577"/>
          <ac:spMkLst>
            <pc:docMk/>
            <pc:sldMk cId="3792028322" sldId="275"/>
            <ac:spMk id="4" creationId="{5AD28AE5-0234-AC45-AC23-65E61BD6A5EA}"/>
          </ac:spMkLst>
        </pc:spChg>
      </pc:sldChg>
      <pc:sldChg chg="modSp">
        <pc:chgData name="Guest User" userId="S::urn:spo:anon#bdd74938e0e7576f5431243eae7f06d0a12e9d108b43320aa608449e88744699::" providerId="AD" clId="Web-{4D9F9686-92D9-945E-D1D9-76030ED6DE3B}" dt="2019-09-10T20:14:35.377" v="36" actId="20577"/>
        <pc:sldMkLst>
          <pc:docMk/>
          <pc:sldMk cId="3144596791" sldId="276"/>
        </pc:sldMkLst>
        <pc:spChg chg="mod">
          <ac:chgData name="Guest User" userId="S::urn:spo:anon#bdd74938e0e7576f5431243eae7f06d0a12e9d108b43320aa608449e88744699::" providerId="AD" clId="Web-{4D9F9686-92D9-945E-D1D9-76030ED6DE3B}" dt="2019-09-10T20:14:35.377" v="36" actId="20577"/>
          <ac:spMkLst>
            <pc:docMk/>
            <pc:sldMk cId="3144596791" sldId="276"/>
            <ac:spMk id="2" creationId="{8F15F776-FFD6-C64B-B9ED-621A2A9CE02A}"/>
          </ac:spMkLst>
        </pc:spChg>
      </pc:sldChg>
      <pc:sldChg chg="modSp">
        <pc:chgData name="Guest User" userId="S::urn:spo:anon#bdd74938e0e7576f5431243eae7f06d0a12e9d108b43320aa608449e88744699::" providerId="AD" clId="Web-{4D9F9686-92D9-945E-D1D9-76030ED6DE3B}" dt="2019-09-10T20:14:57.175" v="38" actId="20577"/>
        <pc:sldMkLst>
          <pc:docMk/>
          <pc:sldMk cId="660980773" sldId="277"/>
        </pc:sldMkLst>
        <pc:spChg chg="mod">
          <ac:chgData name="Guest User" userId="S::urn:spo:anon#bdd74938e0e7576f5431243eae7f06d0a12e9d108b43320aa608449e88744699::" providerId="AD" clId="Web-{4D9F9686-92D9-945E-D1D9-76030ED6DE3B}" dt="2019-09-10T20:14:57.175" v="38" actId="20577"/>
          <ac:spMkLst>
            <pc:docMk/>
            <pc:sldMk cId="660980773" sldId="277"/>
            <ac:spMk id="2" creationId="{8F15F776-FFD6-C64B-B9ED-621A2A9CE02A}"/>
          </ac:spMkLst>
        </pc:spChg>
      </pc:sldChg>
      <pc:sldChg chg="modSp">
        <pc:chgData name="Guest User" userId="S::urn:spo:anon#bdd74938e0e7576f5431243eae7f06d0a12e9d108b43320aa608449e88744699::" providerId="AD" clId="Web-{4D9F9686-92D9-945E-D1D9-76030ED6DE3B}" dt="2019-09-10T20:15:27.301" v="43" actId="20577"/>
        <pc:sldMkLst>
          <pc:docMk/>
          <pc:sldMk cId="2337472818" sldId="279"/>
        </pc:sldMkLst>
        <pc:spChg chg="mod">
          <ac:chgData name="Guest User" userId="S::urn:spo:anon#bdd74938e0e7576f5431243eae7f06d0a12e9d108b43320aa608449e88744699::" providerId="AD" clId="Web-{4D9F9686-92D9-945E-D1D9-76030ED6DE3B}" dt="2019-09-10T20:15:27.301" v="43" actId="20577"/>
          <ac:spMkLst>
            <pc:docMk/>
            <pc:sldMk cId="2337472818" sldId="279"/>
            <ac:spMk id="2" creationId="{8F15F776-FFD6-C64B-B9ED-621A2A9CE02A}"/>
          </ac:spMkLst>
        </pc:sp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0.jpg"/><Relationship Id="rId4" Type="http://schemas.openxmlformats.org/officeDocument/2006/relationships/image" Target="../media/image9.jp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jpg"/><Relationship Id="rId4" Type="http://schemas.openxmlformats.org/officeDocument/2006/relationships/image" Target="../media/image9.jp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10.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lai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sp>
        <p:nvSpPr>
          <p:cNvPr id="18" name="Title 1">
            <a:extLst>
              <a:ext uri="{FF2B5EF4-FFF2-40B4-BE49-F238E27FC236}">
                <a16:creationId xmlns:a16="http://schemas.microsoft.com/office/drawing/2014/main" id="{21B681EA-F2F5-EC42-A472-2D4F4B1AD9B7}"/>
              </a:ext>
            </a:extLst>
          </p:cNvPr>
          <p:cNvSpPr>
            <a:spLocks noGrp="1"/>
          </p:cNvSpPr>
          <p:nvPr>
            <p:ph type="ctrTitle" hasCustomPrompt="1"/>
          </p:nvPr>
        </p:nvSpPr>
        <p:spPr>
          <a:xfrm>
            <a:off x="901467" y="1122363"/>
            <a:ext cx="7913874" cy="2387600"/>
          </a:xfrm>
        </p:spPr>
        <p:txBody>
          <a:bodyPr anchor="b">
            <a:normAutofit/>
          </a:bodyPr>
          <a:lstStyle>
            <a:lvl1pPr algn="ctr">
              <a:defRPr sz="4800"/>
            </a:lvl1pPr>
          </a:lstStyle>
          <a:p>
            <a:r>
              <a:rPr lang="en-US" dirty="0"/>
              <a:t>Presentation Title</a:t>
            </a:r>
          </a:p>
        </p:txBody>
      </p:sp>
      <p:sp>
        <p:nvSpPr>
          <p:cNvPr id="19" name="Subtitle 2">
            <a:extLst>
              <a:ext uri="{FF2B5EF4-FFF2-40B4-BE49-F238E27FC236}">
                <a16:creationId xmlns:a16="http://schemas.microsoft.com/office/drawing/2014/main" id="{71120813-8E8A-2846-88BB-0D7E94451AE5}"/>
              </a:ext>
            </a:extLst>
          </p:cNvPr>
          <p:cNvSpPr>
            <a:spLocks noGrp="1"/>
          </p:cNvSpPr>
          <p:nvPr>
            <p:ph type="subTitle" idx="1" hasCustomPrompt="1"/>
          </p:nvPr>
        </p:nvSpPr>
        <p:spPr>
          <a:xfrm>
            <a:off x="901467" y="3602037"/>
            <a:ext cx="7913874" cy="1826077"/>
          </a:xfrm>
        </p:spPr>
        <p:txBody>
          <a:bodyPr>
            <a:normAutofit/>
          </a:bodyPr>
          <a:lstStyle>
            <a:lvl1pPr marL="0" indent="0" algn="ctr">
              <a:buNone/>
              <a:defRPr sz="3200" b="1">
                <a:solidFill>
                  <a:schemeClr val="bg2">
                    <a:lumMod val="50000"/>
                  </a:schemeClr>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2190604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0" name="Title 1">
            <a:extLst>
              <a:ext uri="{FF2B5EF4-FFF2-40B4-BE49-F238E27FC236}">
                <a16:creationId xmlns:a16="http://schemas.microsoft.com/office/drawing/2014/main" id="{D71145EA-2137-994B-BBB4-AEF651F0ED7D}"/>
              </a:ext>
            </a:extLst>
          </p:cNvPr>
          <p:cNvSpPr>
            <a:spLocks noGrp="1"/>
          </p:cNvSpPr>
          <p:nvPr>
            <p:ph type="title"/>
          </p:nvPr>
        </p:nvSpPr>
        <p:spPr>
          <a:xfrm>
            <a:off x="869950" y="365126"/>
            <a:ext cx="7886700" cy="1325563"/>
          </a:xfrm>
        </p:spPr>
        <p:txBody>
          <a:bodyPr anchor="ctr"/>
          <a:lstStyle/>
          <a:p>
            <a:r>
              <a:rPr lang="en-US" dirty="0"/>
              <a:t>Click to edit Master title style</a:t>
            </a:r>
          </a:p>
        </p:txBody>
      </p:sp>
      <p:sp>
        <p:nvSpPr>
          <p:cNvPr id="11" name="Content Placeholder 2">
            <a:extLst>
              <a:ext uri="{FF2B5EF4-FFF2-40B4-BE49-F238E27FC236}">
                <a16:creationId xmlns:a16="http://schemas.microsoft.com/office/drawing/2014/main" id="{BA273F2C-B56E-1448-A968-1AE943C717F8}"/>
              </a:ext>
            </a:extLst>
          </p:cNvPr>
          <p:cNvSpPr>
            <a:spLocks noGrp="1"/>
          </p:cNvSpPr>
          <p:nvPr>
            <p:ph sz="half" idx="1"/>
          </p:nvPr>
        </p:nvSpPr>
        <p:spPr>
          <a:xfrm>
            <a:off x="869950" y="1825625"/>
            <a:ext cx="38862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a:extLst>
              <a:ext uri="{FF2B5EF4-FFF2-40B4-BE49-F238E27FC236}">
                <a16:creationId xmlns:a16="http://schemas.microsoft.com/office/drawing/2014/main" id="{7E7C3349-83FE-1F4E-9A67-A833CAD4AC40}"/>
              </a:ext>
            </a:extLst>
          </p:cNvPr>
          <p:cNvSpPr>
            <a:spLocks noGrp="1"/>
          </p:cNvSpPr>
          <p:nvPr>
            <p:ph sz="half" idx="2"/>
          </p:nvPr>
        </p:nvSpPr>
        <p:spPr>
          <a:xfrm>
            <a:off x="48704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31712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3" name="Title 1">
            <a:extLst>
              <a:ext uri="{FF2B5EF4-FFF2-40B4-BE49-F238E27FC236}">
                <a16:creationId xmlns:a16="http://schemas.microsoft.com/office/drawing/2014/main" id="{0B1D425C-28A2-F246-9D2C-6FF1CABE9B77}"/>
              </a:ext>
            </a:extLst>
          </p:cNvPr>
          <p:cNvSpPr>
            <a:spLocks noGrp="1"/>
          </p:cNvSpPr>
          <p:nvPr>
            <p:ph type="title"/>
          </p:nvPr>
        </p:nvSpPr>
        <p:spPr>
          <a:xfrm>
            <a:off x="852441" y="365126"/>
            <a:ext cx="7886700" cy="1325563"/>
          </a:xfrm>
        </p:spPr>
        <p:txBody>
          <a:bodyPr anchor="ctr"/>
          <a:lstStyle/>
          <a:p>
            <a:r>
              <a:rPr lang="en-US" dirty="0"/>
              <a:t>Click to edit Master title style</a:t>
            </a:r>
          </a:p>
        </p:txBody>
      </p:sp>
      <p:sp>
        <p:nvSpPr>
          <p:cNvPr id="14" name="Text Placeholder 2">
            <a:extLst>
              <a:ext uri="{FF2B5EF4-FFF2-40B4-BE49-F238E27FC236}">
                <a16:creationId xmlns:a16="http://schemas.microsoft.com/office/drawing/2014/main" id="{C8797758-712C-CA47-9AAD-8D87A079EA08}"/>
              </a:ext>
            </a:extLst>
          </p:cNvPr>
          <p:cNvSpPr>
            <a:spLocks noGrp="1"/>
          </p:cNvSpPr>
          <p:nvPr>
            <p:ph type="body" idx="1"/>
          </p:nvPr>
        </p:nvSpPr>
        <p:spPr>
          <a:xfrm>
            <a:off x="8524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5DA051F1-16CB-594F-896E-279C2F338A02}"/>
              </a:ext>
            </a:extLst>
          </p:cNvPr>
          <p:cNvSpPr>
            <a:spLocks noGrp="1"/>
          </p:cNvSpPr>
          <p:nvPr>
            <p:ph sz="half" idx="2"/>
          </p:nvPr>
        </p:nvSpPr>
        <p:spPr>
          <a:xfrm>
            <a:off x="8524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4">
            <a:extLst>
              <a:ext uri="{FF2B5EF4-FFF2-40B4-BE49-F238E27FC236}">
                <a16:creationId xmlns:a16="http://schemas.microsoft.com/office/drawing/2014/main" id="{55C91733-E4B6-3044-B559-580D870D4728}"/>
              </a:ext>
            </a:extLst>
          </p:cNvPr>
          <p:cNvSpPr>
            <a:spLocks noGrp="1"/>
          </p:cNvSpPr>
          <p:nvPr>
            <p:ph type="body" sz="quarter" idx="3"/>
          </p:nvPr>
        </p:nvSpPr>
        <p:spPr>
          <a:xfrm>
            <a:off x="48517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968E3110-1878-B24C-B8C9-BD0E1DE699CC}"/>
              </a:ext>
            </a:extLst>
          </p:cNvPr>
          <p:cNvSpPr>
            <a:spLocks noGrp="1"/>
          </p:cNvSpPr>
          <p:nvPr>
            <p:ph sz="quarter" idx="4"/>
          </p:nvPr>
        </p:nvSpPr>
        <p:spPr>
          <a:xfrm>
            <a:off x="48517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60149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3" name="Title 1">
            <a:extLst>
              <a:ext uri="{FF2B5EF4-FFF2-40B4-BE49-F238E27FC236}">
                <a16:creationId xmlns:a16="http://schemas.microsoft.com/office/drawing/2014/main" id="{0B1D425C-28A2-F246-9D2C-6FF1CABE9B77}"/>
              </a:ext>
            </a:extLst>
          </p:cNvPr>
          <p:cNvSpPr>
            <a:spLocks noGrp="1"/>
          </p:cNvSpPr>
          <p:nvPr>
            <p:ph type="title"/>
          </p:nvPr>
        </p:nvSpPr>
        <p:spPr>
          <a:xfrm>
            <a:off x="852441" y="365126"/>
            <a:ext cx="7886700" cy="1325563"/>
          </a:xfrm>
        </p:spPr>
        <p:txBody>
          <a:bodyPr anchor="ctr"/>
          <a:lstStyle/>
          <a:p>
            <a:r>
              <a:rPr lang="en-US" dirty="0"/>
              <a:t>Click to edit Master title style</a:t>
            </a:r>
          </a:p>
        </p:txBody>
      </p:sp>
    </p:spTree>
    <p:extLst>
      <p:ext uri="{BB962C8B-B14F-4D97-AF65-F5344CB8AC3E}">
        <p14:creationId xmlns:p14="http://schemas.microsoft.com/office/powerpoint/2010/main" val="2588023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5" name="Title 1">
            <a:extLst>
              <a:ext uri="{FF2B5EF4-FFF2-40B4-BE49-F238E27FC236}">
                <a16:creationId xmlns:a16="http://schemas.microsoft.com/office/drawing/2014/main" id="{2F2E79BC-81AF-9144-BDB5-D54993A909D6}"/>
              </a:ext>
            </a:extLst>
          </p:cNvPr>
          <p:cNvSpPr>
            <a:spLocks noGrp="1"/>
          </p:cNvSpPr>
          <p:nvPr>
            <p:ph type="title"/>
          </p:nvPr>
        </p:nvSpPr>
        <p:spPr>
          <a:xfrm>
            <a:off x="878903" y="457200"/>
            <a:ext cx="2949178" cy="1600200"/>
          </a:xfrm>
        </p:spPr>
        <p:txBody>
          <a:bodyPr anchor="ctr"/>
          <a:lstStyle>
            <a:lvl1pPr>
              <a:defRPr sz="3200"/>
            </a:lvl1pPr>
          </a:lstStyle>
          <a:p>
            <a:r>
              <a:rPr lang="en-US" dirty="0"/>
              <a:t>Click to edit Master title style</a:t>
            </a:r>
          </a:p>
        </p:txBody>
      </p:sp>
      <p:sp>
        <p:nvSpPr>
          <p:cNvPr id="16" name="Content Placeholder 2">
            <a:extLst>
              <a:ext uri="{FF2B5EF4-FFF2-40B4-BE49-F238E27FC236}">
                <a16:creationId xmlns:a16="http://schemas.microsoft.com/office/drawing/2014/main" id="{11AD19F5-871C-A44B-A284-188DD7CED8A2}"/>
              </a:ext>
            </a:extLst>
          </p:cNvPr>
          <p:cNvSpPr>
            <a:spLocks noGrp="1"/>
          </p:cNvSpPr>
          <p:nvPr>
            <p:ph idx="1"/>
          </p:nvPr>
        </p:nvSpPr>
        <p:spPr>
          <a:xfrm>
            <a:off x="4136453"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3">
            <a:extLst>
              <a:ext uri="{FF2B5EF4-FFF2-40B4-BE49-F238E27FC236}">
                <a16:creationId xmlns:a16="http://schemas.microsoft.com/office/drawing/2014/main" id="{1ADF3A92-409A-2A48-AF1B-D30F181FD30B}"/>
              </a:ext>
            </a:extLst>
          </p:cNvPr>
          <p:cNvSpPr>
            <a:spLocks noGrp="1"/>
          </p:cNvSpPr>
          <p:nvPr>
            <p:ph type="body" sz="half" idx="2"/>
          </p:nvPr>
        </p:nvSpPr>
        <p:spPr>
          <a:xfrm>
            <a:off x="878903"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40320017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3" name="Title 1">
            <a:extLst>
              <a:ext uri="{FF2B5EF4-FFF2-40B4-BE49-F238E27FC236}">
                <a16:creationId xmlns:a16="http://schemas.microsoft.com/office/drawing/2014/main" id="{59853109-6E4B-7F4B-A6E7-D8968A8FF7A6}"/>
              </a:ext>
            </a:extLst>
          </p:cNvPr>
          <p:cNvSpPr>
            <a:spLocks noGrp="1"/>
          </p:cNvSpPr>
          <p:nvPr>
            <p:ph type="title"/>
          </p:nvPr>
        </p:nvSpPr>
        <p:spPr>
          <a:xfrm>
            <a:off x="883841" y="457200"/>
            <a:ext cx="2949178" cy="1600200"/>
          </a:xfrm>
        </p:spPr>
        <p:txBody>
          <a:bodyPr anchor="ctr"/>
          <a:lstStyle>
            <a:lvl1pPr>
              <a:defRPr sz="3200"/>
            </a:lvl1pPr>
          </a:lstStyle>
          <a:p>
            <a:r>
              <a:rPr lang="en-US" dirty="0"/>
              <a:t>Click to edit Master title style</a:t>
            </a:r>
          </a:p>
        </p:txBody>
      </p:sp>
      <p:sp>
        <p:nvSpPr>
          <p:cNvPr id="14" name="Picture Placeholder 2">
            <a:extLst>
              <a:ext uri="{FF2B5EF4-FFF2-40B4-BE49-F238E27FC236}">
                <a16:creationId xmlns:a16="http://schemas.microsoft.com/office/drawing/2014/main" id="{0C58DC6A-D81D-E840-835B-24F9F38C0F60}"/>
              </a:ext>
            </a:extLst>
          </p:cNvPr>
          <p:cNvSpPr>
            <a:spLocks noGrp="1" noChangeAspect="1"/>
          </p:cNvSpPr>
          <p:nvPr>
            <p:ph type="pic" idx="1"/>
          </p:nvPr>
        </p:nvSpPr>
        <p:spPr>
          <a:xfrm>
            <a:off x="4141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9" name="Text Placeholder 3">
            <a:extLst>
              <a:ext uri="{FF2B5EF4-FFF2-40B4-BE49-F238E27FC236}">
                <a16:creationId xmlns:a16="http://schemas.microsoft.com/office/drawing/2014/main" id="{B9887510-8376-764D-A87A-29793D98E4AC}"/>
              </a:ext>
            </a:extLst>
          </p:cNvPr>
          <p:cNvSpPr>
            <a:spLocks noGrp="1"/>
          </p:cNvSpPr>
          <p:nvPr>
            <p:ph type="body" sz="half" idx="2"/>
          </p:nvPr>
        </p:nvSpPr>
        <p:spPr>
          <a:xfrm>
            <a:off x="883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11597063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8" name="Title 1">
            <a:extLst>
              <a:ext uri="{FF2B5EF4-FFF2-40B4-BE49-F238E27FC236}">
                <a16:creationId xmlns:a16="http://schemas.microsoft.com/office/drawing/2014/main" id="{533C7E1F-5681-4D44-9301-B3D9F3F69B79}"/>
              </a:ext>
            </a:extLst>
          </p:cNvPr>
          <p:cNvSpPr>
            <a:spLocks noGrp="1"/>
          </p:cNvSpPr>
          <p:nvPr>
            <p:ph type="title"/>
          </p:nvPr>
        </p:nvSpPr>
        <p:spPr>
          <a:xfrm>
            <a:off x="844550" y="365126"/>
            <a:ext cx="7886700" cy="1325563"/>
          </a:xfrm>
        </p:spPr>
        <p:txBody>
          <a:bodyPr anchor="ctr"/>
          <a:lstStyle/>
          <a:p>
            <a:r>
              <a:rPr lang="en-US" dirty="0"/>
              <a:t>Click to edit Master title style</a:t>
            </a:r>
          </a:p>
        </p:txBody>
      </p:sp>
      <p:sp>
        <p:nvSpPr>
          <p:cNvPr id="27" name="Vertical Text Placeholder 2">
            <a:extLst>
              <a:ext uri="{FF2B5EF4-FFF2-40B4-BE49-F238E27FC236}">
                <a16:creationId xmlns:a16="http://schemas.microsoft.com/office/drawing/2014/main" id="{2C382DC9-1021-B345-AEB1-6804033EBC91}"/>
              </a:ext>
            </a:extLst>
          </p:cNvPr>
          <p:cNvSpPr>
            <a:spLocks noGrp="1"/>
          </p:cNvSpPr>
          <p:nvPr>
            <p:ph type="body" orient="vert" idx="1"/>
          </p:nvPr>
        </p:nvSpPr>
        <p:spPr>
          <a:xfrm>
            <a:off x="844550" y="1825625"/>
            <a:ext cx="7886700" cy="409371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45627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ertical Title and Text Layout">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2" name="Vertical Title 1">
            <a:extLst>
              <a:ext uri="{FF2B5EF4-FFF2-40B4-BE49-F238E27FC236}">
                <a16:creationId xmlns:a16="http://schemas.microsoft.com/office/drawing/2014/main" id="{B04BA713-2669-AC4A-BD2F-89DB64E615DE}"/>
              </a:ext>
            </a:extLst>
          </p:cNvPr>
          <p:cNvSpPr>
            <a:spLocks noGrp="1"/>
          </p:cNvSpPr>
          <p:nvPr>
            <p:ph type="title" orient="vert"/>
          </p:nvPr>
        </p:nvSpPr>
        <p:spPr>
          <a:xfrm>
            <a:off x="6734175" y="288925"/>
            <a:ext cx="1971675" cy="5811838"/>
          </a:xfrm>
        </p:spPr>
        <p:txBody>
          <a:bodyPr vert="eaVert"/>
          <a:lstStyle/>
          <a:p>
            <a:r>
              <a:rPr lang="en-US" dirty="0"/>
              <a:t>Click to edit Master title style</a:t>
            </a:r>
          </a:p>
        </p:txBody>
      </p:sp>
      <p:sp>
        <p:nvSpPr>
          <p:cNvPr id="13" name="Vertical Text Placeholder 2">
            <a:extLst>
              <a:ext uri="{FF2B5EF4-FFF2-40B4-BE49-F238E27FC236}">
                <a16:creationId xmlns:a16="http://schemas.microsoft.com/office/drawing/2014/main" id="{F6267AEC-654B-0447-B66B-919ABFA9011E}"/>
              </a:ext>
            </a:extLst>
          </p:cNvPr>
          <p:cNvSpPr>
            <a:spLocks noGrp="1"/>
          </p:cNvSpPr>
          <p:nvPr>
            <p:ph type="body" orient="vert" idx="1"/>
          </p:nvPr>
        </p:nvSpPr>
        <p:spPr>
          <a:xfrm>
            <a:off x="819150" y="2889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49774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cluding Slide #1">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0452308-E201-CE44-A275-57BDEC443B8C}"/>
              </a:ext>
            </a:extLst>
          </p:cNvPr>
          <p:cNvPicPr>
            <a:picLocks noChangeAspect="1"/>
          </p:cNvPicPr>
          <p:nvPr userDrawn="1"/>
        </p:nvPicPr>
        <p:blipFill rotWithShape="1">
          <a:blip r:embed="rId2"/>
          <a:srcRect t="4552" r="15488" b="24702"/>
          <a:stretch/>
        </p:blipFill>
        <p:spPr>
          <a:xfrm>
            <a:off x="2836269" y="190501"/>
            <a:ext cx="6307732" cy="6667499"/>
          </a:xfrm>
          <a:prstGeom prst="rect">
            <a:avLst/>
          </a:prstGeom>
        </p:spPr>
      </p:pic>
      <p:sp>
        <p:nvSpPr>
          <p:cNvPr id="13" name="TextBox 12">
            <a:extLst>
              <a:ext uri="{FF2B5EF4-FFF2-40B4-BE49-F238E27FC236}">
                <a16:creationId xmlns:a16="http://schemas.microsoft.com/office/drawing/2014/main" id="{16014B7D-9BAD-464F-A2A6-2BAA8F556D93}"/>
              </a:ext>
            </a:extLst>
          </p:cNvPr>
          <p:cNvSpPr txBox="1"/>
          <p:nvPr userDrawn="1"/>
        </p:nvSpPr>
        <p:spPr>
          <a:xfrm>
            <a:off x="4237953" y="5575565"/>
            <a:ext cx="5184920" cy="954107"/>
          </a:xfrm>
          <a:prstGeom prst="rect">
            <a:avLst/>
          </a:prstGeom>
          <a:noFill/>
        </p:spPr>
        <p:txBody>
          <a:bodyPr wrap="square" rtlCol="0">
            <a:spAutoFit/>
          </a:bodyPr>
          <a:lstStyle/>
          <a:p>
            <a:pPr algn="ctr"/>
            <a:r>
              <a:rPr lang="en-US" sz="2800" b="1" i="0" dirty="0">
                <a:solidFill>
                  <a:srgbClr val="44883E"/>
                </a:solidFill>
                <a:latin typeface="Arial Black" panose="020B0604020202020204" pitchFamily="34" charset="0"/>
                <a:cs typeface="Arial Black" panose="020B0604020202020204" pitchFamily="34" charset="0"/>
              </a:rPr>
              <a:t>EDUCATING </a:t>
            </a:r>
          </a:p>
          <a:p>
            <a:pPr algn="ctr"/>
            <a:r>
              <a:rPr lang="en-US" sz="2800" b="1" i="0" dirty="0">
                <a:solidFill>
                  <a:srgbClr val="44883E"/>
                </a:solidFill>
                <a:latin typeface="Arial Black" panose="020B0604020202020204" pitchFamily="34" charset="0"/>
                <a:cs typeface="Arial Black" panose="020B0604020202020204" pitchFamily="34" charset="0"/>
              </a:rPr>
              <a:t>GEORGIA’S FUTURE</a:t>
            </a:r>
          </a:p>
        </p:txBody>
      </p:sp>
      <p:sp>
        <p:nvSpPr>
          <p:cNvPr id="17" name="TextBox 16">
            <a:extLst>
              <a:ext uri="{FF2B5EF4-FFF2-40B4-BE49-F238E27FC236}">
                <a16:creationId xmlns:a16="http://schemas.microsoft.com/office/drawing/2014/main" id="{E32DE396-28AF-274A-901E-75484B2FB745}"/>
              </a:ext>
            </a:extLst>
          </p:cNvPr>
          <p:cNvSpPr txBox="1"/>
          <p:nvPr userDrawn="1"/>
        </p:nvSpPr>
        <p:spPr>
          <a:xfrm>
            <a:off x="4221749" y="5559362"/>
            <a:ext cx="5184920" cy="954107"/>
          </a:xfrm>
          <a:prstGeom prst="rect">
            <a:avLst/>
          </a:prstGeom>
          <a:noFill/>
        </p:spPr>
        <p:txBody>
          <a:bodyPr wrap="square" rtlCol="0">
            <a:spAutoFit/>
          </a:bodyPr>
          <a:lstStyle/>
          <a:p>
            <a:pPr algn="ctr"/>
            <a:r>
              <a:rPr lang="en-US" sz="2800" b="1" i="0" dirty="0">
                <a:solidFill>
                  <a:schemeClr val="bg1"/>
                </a:solidFill>
                <a:latin typeface="Arial Black" panose="020B0604020202020204" pitchFamily="34" charset="0"/>
                <a:cs typeface="Arial Black" panose="020B0604020202020204" pitchFamily="34" charset="0"/>
              </a:rPr>
              <a:t>EDUCATING </a:t>
            </a:r>
          </a:p>
          <a:p>
            <a:pPr algn="ctr"/>
            <a:r>
              <a:rPr lang="en-US" sz="2800" b="1" i="0" dirty="0">
                <a:solidFill>
                  <a:schemeClr val="bg1"/>
                </a:solidFill>
                <a:latin typeface="Arial Black" panose="020B0604020202020204" pitchFamily="34" charset="0"/>
                <a:cs typeface="Arial Black" panose="020B0604020202020204" pitchFamily="34" charset="0"/>
              </a:rPr>
              <a:t>GEORGIA’S FUTURE</a:t>
            </a:r>
          </a:p>
        </p:txBody>
      </p:sp>
      <p:pic>
        <p:nvPicPr>
          <p:cNvPr id="18" name="Picture 17">
            <a:extLst>
              <a:ext uri="{FF2B5EF4-FFF2-40B4-BE49-F238E27FC236}">
                <a16:creationId xmlns:a16="http://schemas.microsoft.com/office/drawing/2014/main" id="{49A2BD35-1C57-AC4F-9009-98E82D1603DB}"/>
              </a:ext>
            </a:extLst>
          </p:cNvPr>
          <p:cNvPicPr>
            <a:picLocks noChangeAspect="1"/>
          </p:cNvPicPr>
          <p:nvPr userDrawn="1"/>
        </p:nvPicPr>
        <p:blipFill>
          <a:blip r:embed="rId3"/>
          <a:stretch>
            <a:fillRect/>
          </a:stretch>
        </p:blipFill>
        <p:spPr>
          <a:xfrm>
            <a:off x="657855" y="5056094"/>
            <a:ext cx="2239047" cy="1226970"/>
          </a:xfrm>
          <a:prstGeom prst="rect">
            <a:avLst/>
          </a:prstGeom>
        </p:spPr>
      </p:pic>
      <p:grpSp>
        <p:nvGrpSpPr>
          <p:cNvPr id="2" name="Group 1">
            <a:extLst>
              <a:ext uri="{FF2B5EF4-FFF2-40B4-BE49-F238E27FC236}">
                <a16:creationId xmlns:a16="http://schemas.microsoft.com/office/drawing/2014/main" id="{517B9F69-B309-884D-9A4E-D6AD0142F244}"/>
              </a:ext>
            </a:extLst>
          </p:cNvPr>
          <p:cNvGrpSpPr/>
          <p:nvPr userDrawn="1"/>
        </p:nvGrpSpPr>
        <p:grpSpPr>
          <a:xfrm>
            <a:off x="619755" y="1890558"/>
            <a:ext cx="3513560" cy="1633692"/>
            <a:chOff x="708212" y="1084109"/>
            <a:chExt cx="3782370" cy="1758681"/>
          </a:xfrm>
        </p:grpSpPr>
        <p:sp>
          <p:nvSpPr>
            <p:cNvPr id="20" name="TextBox 19">
              <a:extLst>
                <a:ext uri="{FF2B5EF4-FFF2-40B4-BE49-F238E27FC236}">
                  <a16:creationId xmlns:a16="http://schemas.microsoft.com/office/drawing/2014/main" id="{8BA30DBF-0C8A-2D44-8A37-0A09AA9FD3AE}"/>
                </a:ext>
              </a:extLst>
            </p:cNvPr>
            <p:cNvSpPr txBox="1"/>
            <p:nvPr userDrawn="1"/>
          </p:nvSpPr>
          <p:spPr>
            <a:xfrm>
              <a:off x="708212" y="1084109"/>
              <a:ext cx="2887655" cy="477054"/>
            </a:xfrm>
            <a:prstGeom prst="rect">
              <a:avLst/>
            </a:prstGeom>
            <a:noFill/>
          </p:spPr>
          <p:txBody>
            <a:bodyPr wrap="square" rtlCol="0">
              <a:spAutoFit/>
            </a:bodyPr>
            <a:lstStyle/>
            <a:p>
              <a:pPr algn="l"/>
              <a:r>
                <a:rPr lang="en-US" sz="2500" b="1" i="0" dirty="0" err="1">
                  <a:solidFill>
                    <a:srgbClr val="44883E"/>
                  </a:solidFill>
                  <a:latin typeface="Arial" panose="020B0604020202020204" pitchFamily="34" charset="0"/>
                  <a:cs typeface="Arial" panose="020B0604020202020204" pitchFamily="34" charset="0"/>
                </a:rPr>
                <a:t>www.gadoe.org</a:t>
              </a:r>
              <a:endParaRPr lang="en-US" sz="2500" b="1" i="0" dirty="0">
                <a:solidFill>
                  <a:srgbClr val="44883E"/>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1FAD746F-1530-3646-B73F-8DBEAC23F7E9}"/>
                </a:ext>
              </a:extLst>
            </p:cNvPr>
            <p:cNvSpPr txBox="1"/>
            <p:nvPr userDrawn="1"/>
          </p:nvSpPr>
          <p:spPr>
            <a:xfrm>
              <a:off x="2294734" y="1727466"/>
              <a:ext cx="2195848" cy="381022"/>
            </a:xfrm>
            <a:prstGeom prst="rect">
              <a:avLst/>
            </a:prstGeom>
            <a:noFill/>
          </p:spPr>
          <p:txBody>
            <a:bodyPr wrap="square" rtlCol="0">
              <a:spAutoFit/>
            </a:bodyPr>
            <a:lstStyle/>
            <a:p>
              <a:pPr algn="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97F6BA5-55B7-1745-B77D-059B90621DA6}"/>
                </a:ext>
              </a:extLst>
            </p:cNvPr>
            <p:cNvSpPr txBox="1"/>
            <p:nvPr userDrawn="1"/>
          </p:nvSpPr>
          <p:spPr>
            <a:xfrm>
              <a:off x="956939" y="2354493"/>
              <a:ext cx="3533643" cy="381022"/>
            </a:xfrm>
            <a:prstGeom prst="rect">
              <a:avLst/>
            </a:prstGeom>
            <a:noFill/>
          </p:spPr>
          <p:txBody>
            <a:bodyPr wrap="square" rtlCol="0">
              <a:spAutoFit/>
            </a:bodyPr>
            <a:lstStyle/>
            <a:p>
              <a:pPr algn="r"/>
              <a:r>
                <a:rPr lang="en-US" sz="1700" dirty="0" err="1">
                  <a:solidFill>
                    <a:srgbClr val="44883E"/>
                  </a:solidFill>
                  <a:latin typeface="Arial" panose="020B0604020202020204" pitchFamily="34" charset="0"/>
                  <a:cs typeface="Arial" panose="020B0604020202020204" pitchFamily="34" charset="0"/>
                </a:rPr>
                <a:t>youtube.com</a:t>
              </a: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pic>
          <p:nvPicPr>
            <p:cNvPr id="23" name="Picture 22">
              <a:extLst>
                <a:ext uri="{FF2B5EF4-FFF2-40B4-BE49-F238E27FC236}">
                  <a16:creationId xmlns:a16="http://schemas.microsoft.com/office/drawing/2014/main" id="{273ACDC7-5966-444E-9D1D-9FFD72227974}"/>
                </a:ext>
              </a:extLst>
            </p:cNvPr>
            <p:cNvPicPr>
              <a:picLocks noChangeAspect="1"/>
            </p:cNvPicPr>
            <p:nvPr userDrawn="1"/>
          </p:nvPicPr>
          <p:blipFill>
            <a:blip r:embed="rId4"/>
            <a:stretch>
              <a:fillRect/>
            </a:stretch>
          </p:blipFill>
          <p:spPr>
            <a:xfrm>
              <a:off x="771105" y="1649807"/>
              <a:ext cx="1648437" cy="576153"/>
            </a:xfrm>
            <a:prstGeom prst="rect">
              <a:avLst/>
            </a:prstGeom>
          </p:spPr>
        </p:pic>
        <p:pic>
          <p:nvPicPr>
            <p:cNvPr id="24" name="Picture 23">
              <a:extLst>
                <a:ext uri="{FF2B5EF4-FFF2-40B4-BE49-F238E27FC236}">
                  <a16:creationId xmlns:a16="http://schemas.microsoft.com/office/drawing/2014/main" id="{5FBD2396-6528-9F48-94FE-1633047449B6}"/>
                </a:ext>
              </a:extLst>
            </p:cNvPr>
            <p:cNvPicPr>
              <a:picLocks noChangeAspect="1"/>
            </p:cNvPicPr>
            <p:nvPr userDrawn="1"/>
          </p:nvPicPr>
          <p:blipFill>
            <a:blip r:embed="rId5"/>
            <a:stretch>
              <a:fillRect/>
            </a:stretch>
          </p:blipFill>
          <p:spPr>
            <a:xfrm>
              <a:off x="768813" y="2287976"/>
              <a:ext cx="538810" cy="554814"/>
            </a:xfrm>
            <a:prstGeom prst="rect">
              <a:avLst/>
            </a:prstGeom>
          </p:spPr>
        </p:pic>
      </p:grpSp>
    </p:spTree>
    <p:extLst>
      <p:ext uri="{BB962C8B-B14F-4D97-AF65-F5344CB8AC3E}">
        <p14:creationId xmlns:p14="http://schemas.microsoft.com/office/powerpoint/2010/main" val="971915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cluding Slide #2">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E1A602B-DFBD-884B-9FE7-E714CE763214}"/>
              </a:ext>
            </a:extLst>
          </p:cNvPr>
          <p:cNvPicPr>
            <a:picLocks noChangeAspect="1"/>
          </p:cNvPicPr>
          <p:nvPr userDrawn="1"/>
        </p:nvPicPr>
        <p:blipFill rotWithShape="1">
          <a:blip r:embed="rId2"/>
          <a:srcRect l="12560" b="10499"/>
          <a:stretch/>
        </p:blipFill>
        <p:spPr>
          <a:xfrm>
            <a:off x="1" y="100457"/>
            <a:ext cx="4025470" cy="6757543"/>
          </a:xfrm>
          <a:prstGeom prst="rect">
            <a:avLst/>
          </a:prstGeom>
        </p:spPr>
      </p:pic>
      <p:pic>
        <p:nvPicPr>
          <p:cNvPr id="18" name="Picture 17">
            <a:extLst>
              <a:ext uri="{FF2B5EF4-FFF2-40B4-BE49-F238E27FC236}">
                <a16:creationId xmlns:a16="http://schemas.microsoft.com/office/drawing/2014/main" id="{49A2BD35-1C57-AC4F-9009-98E82D1603DB}"/>
              </a:ext>
            </a:extLst>
          </p:cNvPr>
          <p:cNvPicPr>
            <a:picLocks noChangeAspect="1"/>
          </p:cNvPicPr>
          <p:nvPr userDrawn="1"/>
        </p:nvPicPr>
        <p:blipFill>
          <a:blip r:embed="rId3"/>
          <a:stretch>
            <a:fillRect/>
          </a:stretch>
        </p:blipFill>
        <p:spPr>
          <a:xfrm>
            <a:off x="6572429" y="5352784"/>
            <a:ext cx="1906209" cy="1044579"/>
          </a:xfrm>
          <a:prstGeom prst="rect">
            <a:avLst/>
          </a:prstGeom>
        </p:spPr>
      </p:pic>
      <p:grpSp>
        <p:nvGrpSpPr>
          <p:cNvPr id="2" name="Group 1">
            <a:extLst>
              <a:ext uri="{FF2B5EF4-FFF2-40B4-BE49-F238E27FC236}">
                <a16:creationId xmlns:a16="http://schemas.microsoft.com/office/drawing/2014/main" id="{517B9F69-B309-884D-9A4E-D6AD0142F244}"/>
              </a:ext>
            </a:extLst>
          </p:cNvPr>
          <p:cNvGrpSpPr/>
          <p:nvPr userDrawn="1"/>
        </p:nvGrpSpPr>
        <p:grpSpPr>
          <a:xfrm>
            <a:off x="5053978" y="3515892"/>
            <a:ext cx="3513560" cy="1633692"/>
            <a:chOff x="708212" y="1084109"/>
            <a:chExt cx="3782370" cy="1758681"/>
          </a:xfrm>
        </p:grpSpPr>
        <p:sp>
          <p:nvSpPr>
            <p:cNvPr id="20" name="TextBox 19">
              <a:extLst>
                <a:ext uri="{FF2B5EF4-FFF2-40B4-BE49-F238E27FC236}">
                  <a16:creationId xmlns:a16="http://schemas.microsoft.com/office/drawing/2014/main" id="{8BA30DBF-0C8A-2D44-8A37-0A09AA9FD3AE}"/>
                </a:ext>
              </a:extLst>
            </p:cNvPr>
            <p:cNvSpPr txBox="1"/>
            <p:nvPr userDrawn="1"/>
          </p:nvSpPr>
          <p:spPr>
            <a:xfrm>
              <a:off x="708212" y="1084109"/>
              <a:ext cx="2887655" cy="477054"/>
            </a:xfrm>
            <a:prstGeom prst="rect">
              <a:avLst/>
            </a:prstGeom>
            <a:noFill/>
          </p:spPr>
          <p:txBody>
            <a:bodyPr wrap="square" rtlCol="0">
              <a:spAutoFit/>
            </a:bodyPr>
            <a:lstStyle/>
            <a:p>
              <a:pPr algn="l"/>
              <a:r>
                <a:rPr lang="en-US" sz="2500" b="1" i="0" dirty="0" err="1">
                  <a:solidFill>
                    <a:srgbClr val="44883E"/>
                  </a:solidFill>
                  <a:latin typeface="Arial" panose="020B0604020202020204" pitchFamily="34" charset="0"/>
                  <a:cs typeface="Arial" panose="020B0604020202020204" pitchFamily="34" charset="0"/>
                </a:rPr>
                <a:t>www.gadoe.org</a:t>
              </a:r>
              <a:endParaRPr lang="en-US" sz="2500" b="1" i="0" dirty="0">
                <a:solidFill>
                  <a:srgbClr val="44883E"/>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1FAD746F-1530-3646-B73F-8DBEAC23F7E9}"/>
                </a:ext>
              </a:extLst>
            </p:cNvPr>
            <p:cNvSpPr txBox="1"/>
            <p:nvPr userDrawn="1"/>
          </p:nvSpPr>
          <p:spPr>
            <a:xfrm>
              <a:off x="2294734" y="1727466"/>
              <a:ext cx="2195848" cy="381022"/>
            </a:xfrm>
            <a:prstGeom prst="rect">
              <a:avLst/>
            </a:prstGeom>
            <a:noFill/>
          </p:spPr>
          <p:txBody>
            <a:bodyPr wrap="square" rtlCol="0">
              <a:spAutoFit/>
            </a:bodyPr>
            <a:lstStyle/>
            <a:p>
              <a:pPr algn="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97F6BA5-55B7-1745-B77D-059B90621DA6}"/>
                </a:ext>
              </a:extLst>
            </p:cNvPr>
            <p:cNvSpPr txBox="1"/>
            <p:nvPr userDrawn="1"/>
          </p:nvSpPr>
          <p:spPr>
            <a:xfrm>
              <a:off x="956939" y="2354493"/>
              <a:ext cx="3533643" cy="381022"/>
            </a:xfrm>
            <a:prstGeom prst="rect">
              <a:avLst/>
            </a:prstGeom>
            <a:noFill/>
          </p:spPr>
          <p:txBody>
            <a:bodyPr wrap="square" rtlCol="0">
              <a:spAutoFit/>
            </a:bodyPr>
            <a:lstStyle/>
            <a:p>
              <a:pPr algn="r"/>
              <a:r>
                <a:rPr lang="en-US" sz="1700" dirty="0" err="1">
                  <a:solidFill>
                    <a:srgbClr val="44883E"/>
                  </a:solidFill>
                  <a:latin typeface="Arial" panose="020B0604020202020204" pitchFamily="34" charset="0"/>
                  <a:cs typeface="Arial" panose="020B0604020202020204" pitchFamily="34" charset="0"/>
                </a:rPr>
                <a:t>youtube.com</a:t>
              </a: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pic>
          <p:nvPicPr>
            <p:cNvPr id="23" name="Picture 22">
              <a:extLst>
                <a:ext uri="{FF2B5EF4-FFF2-40B4-BE49-F238E27FC236}">
                  <a16:creationId xmlns:a16="http://schemas.microsoft.com/office/drawing/2014/main" id="{273ACDC7-5966-444E-9D1D-9FFD72227974}"/>
                </a:ext>
              </a:extLst>
            </p:cNvPr>
            <p:cNvPicPr>
              <a:picLocks noChangeAspect="1"/>
            </p:cNvPicPr>
            <p:nvPr userDrawn="1"/>
          </p:nvPicPr>
          <p:blipFill>
            <a:blip r:embed="rId4"/>
            <a:stretch>
              <a:fillRect/>
            </a:stretch>
          </p:blipFill>
          <p:spPr>
            <a:xfrm>
              <a:off x="771105" y="1649807"/>
              <a:ext cx="1648437" cy="576153"/>
            </a:xfrm>
            <a:prstGeom prst="rect">
              <a:avLst/>
            </a:prstGeom>
          </p:spPr>
        </p:pic>
        <p:pic>
          <p:nvPicPr>
            <p:cNvPr id="24" name="Picture 23">
              <a:extLst>
                <a:ext uri="{FF2B5EF4-FFF2-40B4-BE49-F238E27FC236}">
                  <a16:creationId xmlns:a16="http://schemas.microsoft.com/office/drawing/2014/main" id="{5FBD2396-6528-9F48-94FE-1633047449B6}"/>
                </a:ext>
              </a:extLst>
            </p:cNvPr>
            <p:cNvPicPr>
              <a:picLocks noChangeAspect="1"/>
            </p:cNvPicPr>
            <p:nvPr userDrawn="1"/>
          </p:nvPicPr>
          <p:blipFill>
            <a:blip r:embed="rId5"/>
            <a:stretch>
              <a:fillRect/>
            </a:stretch>
          </p:blipFill>
          <p:spPr>
            <a:xfrm>
              <a:off x="768813" y="2287976"/>
              <a:ext cx="538810" cy="554814"/>
            </a:xfrm>
            <a:prstGeom prst="rect">
              <a:avLst/>
            </a:prstGeom>
          </p:spPr>
        </p:pic>
      </p:grpSp>
      <p:sp>
        <p:nvSpPr>
          <p:cNvPr id="15" name="TextBox 14">
            <a:extLst>
              <a:ext uri="{FF2B5EF4-FFF2-40B4-BE49-F238E27FC236}">
                <a16:creationId xmlns:a16="http://schemas.microsoft.com/office/drawing/2014/main" id="{478CFFA2-5DC0-0641-A4FC-09095DE1B02F}"/>
              </a:ext>
            </a:extLst>
          </p:cNvPr>
          <p:cNvSpPr txBox="1"/>
          <p:nvPr userDrawn="1"/>
        </p:nvSpPr>
        <p:spPr>
          <a:xfrm>
            <a:off x="3241307" y="1056805"/>
            <a:ext cx="5130959" cy="141577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2000" dirty="0">
                <a:solidFill>
                  <a:schemeClr val="bg2">
                    <a:lumMod val="50000"/>
                  </a:schemeClr>
                </a:solidFill>
                <a:latin typeface="Arial Black" panose="020B0A04020102020204" pitchFamily="34" charset="0"/>
              </a:rPr>
              <a:t>Offering a holistic education to</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2800" dirty="0">
                <a:solidFill>
                  <a:srgbClr val="3DB8CF"/>
                </a:solidFill>
                <a:latin typeface="Arial Black" panose="020B0A04020102020204" pitchFamily="34" charset="0"/>
              </a:rPr>
              <a:t>each and every child</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2000" dirty="0">
                <a:solidFill>
                  <a:schemeClr val="bg2">
                    <a:lumMod val="50000"/>
                  </a:schemeClr>
                </a:solidFill>
                <a:latin typeface="Arial Black" panose="020B0A04020102020204" pitchFamily="34" charset="0"/>
              </a:rPr>
              <a:t>in our state.</a:t>
            </a:r>
          </a:p>
          <a:p>
            <a:pPr algn="l"/>
            <a:endParaRPr lang="en-US" sz="1800" dirty="0">
              <a:solidFill>
                <a:srgbClr val="44883E"/>
              </a:solidFill>
            </a:endParaRPr>
          </a:p>
        </p:txBody>
      </p:sp>
    </p:spTree>
    <p:extLst>
      <p:ext uri="{BB962C8B-B14F-4D97-AF65-F5344CB8AC3E}">
        <p14:creationId xmlns:p14="http://schemas.microsoft.com/office/powerpoint/2010/main" val="21221037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cluding Slide #3">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49A2BD35-1C57-AC4F-9009-98E82D1603DB}"/>
              </a:ext>
            </a:extLst>
          </p:cNvPr>
          <p:cNvPicPr>
            <a:picLocks noChangeAspect="1"/>
          </p:cNvPicPr>
          <p:nvPr userDrawn="1"/>
        </p:nvPicPr>
        <p:blipFill>
          <a:blip r:embed="rId2"/>
          <a:stretch>
            <a:fillRect/>
          </a:stretch>
        </p:blipFill>
        <p:spPr>
          <a:xfrm>
            <a:off x="743129" y="5352784"/>
            <a:ext cx="1906209" cy="1044579"/>
          </a:xfrm>
          <a:prstGeom prst="rect">
            <a:avLst/>
          </a:prstGeom>
        </p:spPr>
      </p:pic>
      <p:grpSp>
        <p:nvGrpSpPr>
          <p:cNvPr id="2" name="Group 1">
            <a:extLst>
              <a:ext uri="{FF2B5EF4-FFF2-40B4-BE49-F238E27FC236}">
                <a16:creationId xmlns:a16="http://schemas.microsoft.com/office/drawing/2014/main" id="{517B9F69-B309-884D-9A4E-D6AD0142F244}"/>
              </a:ext>
            </a:extLst>
          </p:cNvPr>
          <p:cNvGrpSpPr/>
          <p:nvPr userDrawn="1"/>
        </p:nvGrpSpPr>
        <p:grpSpPr>
          <a:xfrm>
            <a:off x="679629" y="3327400"/>
            <a:ext cx="3513560" cy="1633692"/>
            <a:chOff x="708212" y="1084109"/>
            <a:chExt cx="3782370" cy="1758681"/>
          </a:xfrm>
        </p:grpSpPr>
        <p:sp>
          <p:nvSpPr>
            <p:cNvPr id="20" name="TextBox 19">
              <a:extLst>
                <a:ext uri="{FF2B5EF4-FFF2-40B4-BE49-F238E27FC236}">
                  <a16:creationId xmlns:a16="http://schemas.microsoft.com/office/drawing/2014/main" id="{8BA30DBF-0C8A-2D44-8A37-0A09AA9FD3AE}"/>
                </a:ext>
              </a:extLst>
            </p:cNvPr>
            <p:cNvSpPr txBox="1"/>
            <p:nvPr userDrawn="1"/>
          </p:nvSpPr>
          <p:spPr>
            <a:xfrm>
              <a:off x="708212" y="1084109"/>
              <a:ext cx="2887655" cy="477054"/>
            </a:xfrm>
            <a:prstGeom prst="rect">
              <a:avLst/>
            </a:prstGeom>
            <a:noFill/>
          </p:spPr>
          <p:txBody>
            <a:bodyPr wrap="square" rtlCol="0">
              <a:spAutoFit/>
            </a:bodyPr>
            <a:lstStyle/>
            <a:p>
              <a:pPr algn="l"/>
              <a:r>
                <a:rPr lang="en-US" sz="2500" b="1" i="0" dirty="0" err="1">
                  <a:solidFill>
                    <a:srgbClr val="44883E"/>
                  </a:solidFill>
                  <a:latin typeface="Arial" panose="020B0604020202020204" pitchFamily="34" charset="0"/>
                  <a:cs typeface="Arial" panose="020B0604020202020204" pitchFamily="34" charset="0"/>
                </a:rPr>
                <a:t>www.gadoe.org</a:t>
              </a:r>
              <a:endParaRPr lang="en-US" sz="2500" b="1" i="0" dirty="0">
                <a:solidFill>
                  <a:srgbClr val="44883E"/>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1FAD746F-1530-3646-B73F-8DBEAC23F7E9}"/>
                </a:ext>
              </a:extLst>
            </p:cNvPr>
            <p:cNvSpPr txBox="1"/>
            <p:nvPr userDrawn="1"/>
          </p:nvSpPr>
          <p:spPr>
            <a:xfrm>
              <a:off x="2294734" y="1727466"/>
              <a:ext cx="2195848" cy="381022"/>
            </a:xfrm>
            <a:prstGeom prst="rect">
              <a:avLst/>
            </a:prstGeom>
            <a:noFill/>
          </p:spPr>
          <p:txBody>
            <a:bodyPr wrap="square" rtlCol="0">
              <a:spAutoFit/>
            </a:bodyPr>
            <a:lstStyle/>
            <a:p>
              <a:pPr algn="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97F6BA5-55B7-1745-B77D-059B90621DA6}"/>
                </a:ext>
              </a:extLst>
            </p:cNvPr>
            <p:cNvSpPr txBox="1"/>
            <p:nvPr userDrawn="1"/>
          </p:nvSpPr>
          <p:spPr>
            <a:xfrm>
              <a:off x="956939" y="2354493"/>
              <a:ext cx="3533643" cy="381022"/>
            </a:xfrm>
            <a:prstGeom prst="rect">
              <a:avLst/>
            </a:prstGeom>
            <a:noFill/>
          </p:spPr>
          <p:txBody>
            <a:bodyPr wrap="square" rtlCol="0">
              <a:spAutoFit/>
            </a:bodyPr>
            <a:lstStyle/>
            <a:p>
              <a:pPr algn="r"/>
              <a:r>
                <a:rPr lang="en-US" sz="1700" dirty="0" err="1">
                  <a:solidFill>
                    <a:srgbClr val="44883E"/>
                  </a:solidFill>
                  <a:latin typeface="Arial" panose="020B0604020202020204" pitchFamily="34" charset="0"/>
                  <a:cs typeface="Arial" panose="020B0604020202020204" pitchFamily="34" charset="0"/>
                </a:rPr>
                <a:t>youtube.com</a:t>
              </a: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pic>
          <p:nvPicPr>
            <p:cNvPr id="23" name="Picture 22">
              <a:extLst>
                <a:ext uri="{FF2B5EF4-FFF2-40B4-BE49-F238E27FC236}">
                  <a16:creationId xmlns:a16="http://schemas.microsoft.com/office/drawing/2014/main" id="{273ACDC7-5966-444E-9D1D-9FFD72227974}"/>
                </a:ext>
              </a:extLst>
            </p:cNvPr>
            <p:cNvPicPr>
              <a:picLocks noChangeAspect="1"/>
            </p:cNvPicPr>
            <p:nvPr userDrawn="1"/>
          </p:nvPicPr>
          <p:blipFill>
            <a:blip r:embed="rId3"/>
            <a:stretch>
              <a:fillRect/>
            </a:stretch>
          </p:blipFill>
          <p:spPr>
            <a:xfrm>
              <a:off x="771105" y="1649807"/>
              <a:ext cx="1648437" cy="576153"/>
            </a:xfrm>
            <a:prstGeom prst="rect">
              <a:avLst/>
            </a:prstGeom>
          </p:spPr>
        </p:pic>
        <p:pic>
          <p:nvPicPr>
            <p:cNvPr id="24" name="Picture 23">
              <a:extLst>
                <a:ext uri="{FF2B5EF4-FFF2-40B4-BE49-F238E27FC236}">
                  <a16:creationId xmlns:a16="http://schemas.microsoft.com/office/drawing/2014/main" id="{5FBD2396-6528-9F48-94FE-1633047449B6}"/>
                </a:ext>
              </a:extLst>
            </p:cNvPr>
            <p:cNvPicPr>
              <a:picLocks noChangeAspect="1"/>
            </p:cNvPicPr>
            <p:nvPr userDrawn="1"/>
          </p:nvPicPr>
          <p:blipFill>
            <a:blip r:embed="rId4"/>
            <a:stretch>
              <a:fillRect/>
            </a:stretch>
          </p:blipFill>
          <p:spPr>
            <a:xfrm>
              <a:off x="768813" y="2287976"/>
              <a:ext cx="538810" cy="554814"/>
            </a:xfrm>
            <a:prstGeom prst="rect">
              <a:avLst/>
            </a:prstGeom>
          </p:spPr>
        </p:pic>
      </p:grpSp>
      <p:sp>
        <p:nvSpPr>
          <p:cNvPr id="11" name="TextBox 10">
            <a:extLst>
              <a:ext uri="{FF2B5EF4-FFF2-40B4-BE49-F238E27FC236}">
                <a16:creationId xmlns:a16="http://schemas.microsoft.com/office/drawing/2014/main" id="{635847DE-6313-664A-86A5-1E114CC90FF8}"/>
              </a:ext>
            </a:extLst>
          </p:cNvPr>
          <p:cNvSpPr txBox="1"/>
          <p:nvPr userDrawn="1"/>
        </p:nvSpPr>
        <p:spPr>
          <a:xfrm>
            <a:off x="633447" y="800985"/>
            <a:ext cx="6233879" cy="169277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solidFill>
                  <a:schemeClr val="bg2">
                    <a:lumMod val="50000"/>
                  </a:schemeClr>
                </a:solidFill>
                <a:latin typeface="Arial Black" panose="020B0A04020102020204" pitchFamily="34" charset="0"/>
              </a:rPr>
              <a:t>Preparing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7200" dirty="0">
                <a:solidFill>
                  <a:srgbClr val="3DB8CF"/>
                </a:solidFill>
                <a:latin typeface="Arial Black" panose="020B0A04020102020204" pitchFamily="34" charset="0"/>
              </a:rPr>
              <a:t>for life</a:t>
            </a:r>
            <a:r>
              <a:rPr lang="en-US" sz="4400" dirty="0">
                <a:solidFill>
                  <a:srgbClr val="3DB8CF"/>
                </a:solidFill>
                <a:latin typeface="Arial Black" panose="020B0A04020102020204" pitchFamily="34" charset="0"/>
              </a:rPr>
              <a:t>.</a:t>
            </a:r>
            <a:endParaRPr lang="en-US" sz="7200" dirty="0">
              <a:solidFill>
                <a:srgbClr val="3DB8CF"/>
              </a:solidFill>
              <a:latin typeface="Arial Black" panose="020B0A04020102020204" pitchFamily="34" charset="0"/>
            </a:endParaRPr>
          </a:p>
        </p:txBody>
      </p:sp>
      <p:pic>
        <p:nvPicPr>
          <p:cNvPr id="12" name="Picture 11">
            <a:extLst>
              <a:ext uri="{FF2B5EF4-FFF2-40B4-BE49-F238E27FC236}">
                <a16:creationId xmlns:a16="http://schemas.microsoft.com/office/drawing/2014/main" id="{96C1CAB2-25CA-0B41-9D45-E0DE935F9D5E}"/>
              </a:ext>
            </a:extLst>
          </p:cNvPr>
          <p:cNvPicPr>
            <a:picLocks noChangeAspect="1"/>
          </p:cNvPicPr>
          <p:nvPr userDrawn="1"/>
        </p:nvPicPr>
        <p:blipFill rotWithShape="1">
          <a:blip r:embed="rId5"/>
          <a:srcRect t="288" r="637" b="2344"/>
          <a:stretch/>
        </p:blipFill>
        <p:spPr>
          <a:xfrm>
            <a:off x="5458771" y="342900"/>
            <a:ext cx="3546891" cy="6515100"/>
          </a:xfrm>
          <a:prstGeom prst="rect">
            <a:avLst/>
          </a:prstGeom>
        </p:spPr>
      </p:pic>
    </p:spTree>
    <p:extLst>
      <p:ext uri="{BB962C8B-B14F-4D97-AF65-F5344CB8AC3E}">
        <p14:creationId xmlns:p14="http://schemas.microsoft.com/office/powerpoint/2010/main" val="3039267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8B92D29-0F11-4748-A4C9-E342B9745CDE}"/>
              </a:ext>
            </a:extLst>
          </p:cNvPr>
          <p:cNvPicPr>
            <a:picLocks noChangeAspect="1"/>
          </p:cNvPicPr>
          <p:nvPr userDrawn="1"/>
        </p:nvPicPr>
        <p:blipFill>
          <a:blip r:embed="rId2"/>
          <a:stretch>
            <a:fillRect/>
          </a:stretch>
        </p:blipFill>
        <p:spPr>
          <a:xfrm>
            <a:off x="7701217" y="6023260"/>
            <a:ext cx="1114124" cy="610526"/>
          </a:xfrm>
          <a:prstGeom prst="rect">
            <a:avLst/>
          </a:prstGeom>
        </p:spPr>
      </p:pic>
      <p:sp>
        <p:nvSpPr>
          <p:cNvPr id="2" name="Title 1"/>
          <p:cNvSpPr>
            <a:spLocks noGrp="1"/>
          </p:cNvSpPr>
          <p:nvPr>
            <p:ph type="title"/>
          </p:nvPr>
        </p:nvSpPr>
        <p:spPr>
          <a:xfrm>
            <a:off x="895350" y="365126"/>
            <a:ext cx="7886700" cy="1325563"/>
          </a:xfrm>
        </p:spPr>
        <p:txBody>
          <a:bodyPr anchor="ctr"/>
          <a:lstStyle/>
          <a:p>
            <a:r>
              <a:rPr lang="en-US" dirty="0"/>
              <a:t>Click to edit Master title style</a:t>
            </a:r>
          </a:p>
        </p:txBody>
      </p:sp>
      <p:sp>
        <p:nvSpPr>
          <p:cNvPr id="3" name="Content Placeholder 2"/>
          <p:cNvSpPr>
            <a:spLocks noGrp="1"/>
          </p:cNvSpPr>
          <p:nvPr>
            <p:ph idx="1"/>
          </p:nvPr>
        </p:nvSpPr>
        <p:spPr>
          <a:xfrm>
            <a:off x="895350" y="1825625"/>
            <a:ext cx="7886700" cy="4197635"/>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7" name="Picture 16">
            <a:extLst>
              <a:ext uri="{FF2B5EF4-FFF2-40B4-BE49-F238E27FC236}">
                <a16:creationId xmlns:a16="http://schemas.microsoft.com/office/drawing/2014/main" id="{A3990FAA-95D0-BE45-A3B2-F6460B630856}"/>
              </a:ext>
            </a:extLst>
          </p:cNvPr>
          <p:cNvPicPr>
            <a:picLocks noChangeAspect="1"/>
          </p:cNvPicPr>
          <p:nvPr userDrawn="1"/>
        </p:nvPicPr>
        <p:blipFill rotWithShape="1">
          <a:blip r:embed="rId3"/>
          <a:srcRect r="4456"/>
          <a:stretch/>
        </p:blipFill>
        <p:spPr>
          <a:xfrm>
            <a:off x="0" y="0"/>
            <a:ext cx="667638" cy="6858000"/>
          </a:xfrm>
          <a:prstGeom prst="rect">
            <a:avLst/>
          </a:prstGeom>
        </p:spPr>
      </p:pic>
      <p:grpSp>
        <p:nvGrpSpPr>
          <p:cNvPr id="19" name="Group 18">
            <a:extLst>
              <a:ext uri="{FF2B5EF4-FFF2-40B4-BE49-F238E27FC236}">
                <a16:creationId xmlns:a16="http://schemas.microsoft.com/office/drawing/2014/main" id="{3978C74F-486B-0649-93C4-CAF799583E33}"/>
              </a:ext>
            </a:extLst>
          </p:cNvPr>
          <p:cNvGrpSpPr/>
          <p:nvPr userDrawn="1"/>
        </p:nvGrpSpPr>
        <p:grpSpPr>
          <a:xfrm>
            <a:off x="667638" y="6306081"/>
            <a:ext cx="6691278" cy="53219"/>
            <a:chOff x="667641" y="6313581"/>
            <a:chExt cx="7276741" cy="45719"/>
          </a:xfrm>
        </p:grpSpPr>
        <p:sp>
          <p:nvSpPr>
            <p:cNvPr id="20" name="Rectangle 19">
              <a:extLst>
                <a:ext uri="{FF2B5EF4-FFF2-40B4-BE49-F238E27FC236}">
                  <a16:creationId xmlns:a16="http://schemas.microsoft.com/office/drawing/2014/main" id="{18998B70-64A0-5E47-BA49-654F40DE1B65}"/>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C5F8581-88AA-D645-8205-5AFB08877723}"/>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E8926B3-5527-A244-8BA7-82E981BCAF0A}"/>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15AED92-698B-1545-9829-07F16197F5FA}"/>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a:extLst>
              <a:ext uri="{FF2B5EF4-FFF2-40B4-BE49-F238E27FC236}">
                <a16:creationId xmlns:a16="http://schemas.microsoft.com/office/drawing/2014/main" id="{16F9DF7F-73DC-9F45-87C0-008434323A44}"/>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2092742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F24F57B-988E-DF48-95CC-12162DB82D17}"/>
              </a:ext>
            </a:extLst>
          </p:cNvPr>
          <p:cNvPicPr>
            <a:picLocks noChangeAspect="1"/>
          </p:cNvPicPr>
          <p:nvPr userDrawn="1"/>
        </p:nvPicPr>
        <p:blipFill rotWithShape="1">
          <a:blip r:embed="rId2"/>
          <a:srcRect b="5868"/>
          <a:stretch/>
        </p:blipFill>
        <p:spPr>
          <a:xfrm>
            <a:off x="-682" y="159339"/>
            <a:ext cx="2633046" cy="6146741"/>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2228534" y="726832"/>
            <a:ext cx="6543778" cy="1987336"/>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2228534" y="2841946"/>
            <a:ext cx="6543778" cy="1887372"/>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7468554"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0"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a:extLst>
              <a:ext uri="{FF2B5EF4-FFF2-40B4-BE49-F238E27FC236}">
                <a16:creationId xmlns:a16="http://schemas.microsoft.com/office/drawing/2014/main" id="{A1143413-3208-B848-8E62-DD6AED7FE731}"/>
              </a:ext>
            </a:extLst>
          </p:cNvPr>
          <p:cNvSpPr txBox="1"/>
          <p:nvPr userDrawn="1"/>
        </p:nvSpPr>
        <p:spPr>
          <a:xfrm>
            <a:off x="62460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157068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96EF8B3-6F3D-9646-BE7C-BAE01D591EE2}"/>
              </a:ext>
            </a:extLst>
          </p:cNvPr>
          <p:cNvPicPr>
            <a:picLocks noChangeAspect="1"/>
          </p:cNvPicPr>
          <p:nvPr userDrawn="1"/>
        </p:nvPicPr>
        <p:blipFill rotWithShape="1">
          <a:blip r:embed="rId2"/>
          <a:srcRect l="10731"/>
          <a:stretch/>
        </p:blipFill>
        <p:spPr>
          <a:xfrm>
            <a:off x="0" y="1251061"/>
            <a:ext cx="2880897" cy="5292610"/>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2228534" y="726832"/>
            <a:ext cx="6543778" cy="1987336"/>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2228534" y="2841946"/>
            <a:ext cx="6543778" cy="1887372"/>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7468554"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0"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a:extLst>
              <a:ext uri="{FF2B5EF4-FFF2-40B4-BE49-F238E27FC236}">
                <a16:creationId xmlns:a16="http://schemas.microsoft.com/office/drawing/2014/main" id="{A1143413-3208-B848-8E62-DD6AED7FE731}"/>
              </a:ext>
            </a:extLst>
          </p:cNvPr>
          <p:cNvSpPr txBox="1"/>
          <p:nvPr userDrawn="1"/>
        </p:nvSpPr>
        <p:spPr>
          <a:xfrm>
            <a:off x="62460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1398547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3">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5977ABD-0DF5-F147-AD3B-BCC6D27BB3C7}"/>
              </a:ext>
            </a:extLst>
          </p:cNvPr>
          <p:cNvPicPr>
            <a:picLocks noChangeAspect="1"/>
          </p:cNvPicPr>
          <p:nvPr userDrawn="1"/>
        </p:nvPicPr>
        <p:blipFill rotWithShape="1">
          <a:blip r:embed="rId2"/>
          <a:srcRect r="12629"/>
          <a:stretch/>
        </p:blipFill>
        <p:spPr>
          <a:xfrm>
            <a:off x="6787364" y="1399531"/>
            <a:ext cx="2356636" cy="5055990"/>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344316" y="726832"/>
            <a:ext cx="6543778" cy="1987336"/>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344316" y="2841946"/>
            <a:ext cx="6543778" cy="1887372"/>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316606"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1828114"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AE349129-BD40-B545-8AF5-31B3765D9801}"/>
              </a:ext>
            </a:extLst>
          </p:cNvPr>
          <p:cNvSpPr txBox="1"/>
          <p:nvPr userDrawn="1"/>
        </p:nvSpPr>
        <p:spPr>
          <a:xfrm>
            <a:off x="1732284" y="6354188"/>
            <a:ext cx="8555100" cy="261610"/>
          </a:xfrm>
          <a:prstGeom prst="rect">
            <a:avLst/>
          </a:prstGeom>
          <a:noFill/>
        </p:spPr>
        <p:txBody>
          <a:bodyPr wrap="square" rtlCol="0">
            <a:spAutoFit/>
          </a:bodyPr>
          <a:lstStyle/>
          <a:p>
            <a:r>
              <a:rPr lang="en-US" sz="1050" dirty="0">
                <a:solidFill>
                  <a:srgbClr val="3DB8CF"/>
                </a:solidFill>
                <a:latin typeface="Arial Black" panose="020B0A04020102020204" pitchFamily="34" charset="0"/>
              </a:rPr>
              <a:t>Educating Georgia's Future </a:t>
            </a:r>
            <a:r>
              <a:rPr lang="en-US" sz="1100" b="1" i="1" dirty="0">
                <a:solidFill>
                  <a:schemeClr val="bg2">
                    <a:lumMod val="50000"/>
                  </a:schemeClr>
                </a:solidFill>
              </a:rPr>
              <a:t>by graduating students who are ready to learn, ready to live, and ready to lead.</a:t>
            </a:r>
          </a:p>
        </p:txBody>
      </p:sp>
    </p:spTree>
    <p:extLst>
      <p:ext uri="{BB962C8B-B14F-4D97-AF65-F5344CB8AC3E}">
        <p14:creationId xmlns:p14="http://schemas.microsoft.com/office/powerpoint/2010/main" val="977072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4">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9970F26-56FE-6A4E-9A8A-0363CCFBCD77}"/>
              </a:ext>
            </a:extLst>
          </p:cNvPr>
          <p:cNvPicPr>
            <a:picLocks noChangeAspect="1"/>
          </p:cNvPicPr>
          <p:nvPr userDrawn="1"/>
        </p:nvPicPr>
        <p:blipFill rotWithShape="1">
          <a:blip r:embed="rId2"/>
          <a:srcRect r="20961"/>
          <a:stretch/>
        </p:blipFill>
        <p:spPr>
          <a:xfrm>
            <a:off x="5956300" y="1236379"/>
            <a:ext cx="3187701" cy="5092561"/>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344316" y="726832"/>
            <a:ext cx="6119984" cy="1987336"/>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344316" y="2841946"/>
            <a:ext cx="6119984" cy="1887372"/>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316606"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1828114"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AE349129-BD40-B545-8AF5-31B3765D9801}"/>
              </a:ext>
            </a:extLst>
          </p:cNvPr>
          <p:cNvSpPr txBox="1"/>
          <p:nvPr userDrawn="1"/>
        </p:nvSpPr>
        <p:spPr>
          <a:xfrm>
            <a:off x="1732284" y="6354188"/>
            <a:ext cx="8555100" cy="261610"/>
          </a:xfrm>
          <a:prstGeom prst="rect">
            <a:avLst/>
          </a:prstGeom>
          <a:noFill/>
        </p:spPr>
        <p:txBody>
          <a:bodyPr wrap="square" rtlCol="0">
            <a:spAutoFit/>
          </a:bodyPr>
          <a:lstStyle/>
          <a:p>
            <a:r>
              <a:rPr lang="en-US" sz="1050" dirty="0">
                <a:solidFill>
                  <a:srgbClr val="3DB8CF"/>
                </a:solidFill>
                <a:latin typeface="Arial Black" panose="020B0A04020102020204" pitchFamily="34" charset="0"/>
              </a:rPr>
              <a:t>Educating Georgia's Future </a:t>
            </a:r>
            <a:r>
              <a:rPr lang="en-US" sz="1100" b="1" i="1" dirty="0">
                <a:solidFill>
                  <a:schemeClr val="bg2">
                    <a:lumMod val="50000"/>
                  </a:schemeClr>
                </a:solidFill>
              </a:rPr>
              <a:t>by graduating students who are ready to learn, ready to live, and ready to lead.</a:t>
            </a:r>
          </a:p>
        </p:txBody>
      </p:sp>
    </p:spTree>
    <p:extLst>
      <p:ext uri="{BB962C8B-B14F-4D97-AF65-F5344CB8AC3E}">
        <p14:creationId xmlns:p14="http://schemas.microsoft.com/office/powerpoint/2010/main" val="1654560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5">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12C5B11-206E-A94B-9F51-FB5C3DAE1C3B}"/>
              </a:ext>
            </a:extLst>
          </p:cNvPr>
          <p:cNvPicPr>
            <a:picLocks noChangeAspect="1"/>
          </p:cNvPicPr>
          <p:nvPr userDrawn="1"/>
        </p:nvPicPr>
        <p:blipFill rotWithShape="1">
          <a:blip r:embed="rId2"/>
          <a:srcRect l="634" b="13764"/>
          <a:stretch/>
        </p:blipFill>
        <p:spPr>
          <a:xfrm>
            <a:off x="213993" y="2537127"/>
            <a:ext cx="4472307" cy="3776454"/>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1300111" y="0"/>
            <a:ext cx="6543778" cy="1778000"/>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1300111" y="1884545"/>
            <a:ext cx="6543778" cy="1300617"/>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7468554"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0"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7AEF3D64-B4A9-F448-94C2-B2BAD28044CD}"/>
              </a:ext>
            </a:extLst>
          </p:cNvPr>
          <p:cNvSpPr txBox="1"/>
          <p:nvPr userDrawn="1"/>
        </p:nvSpPr>
        <p:spPr>
          <a:xfrm>
            <a:off x="435189" y="6380315"/>
            <a:ext cx="6243902" cy="307777"/>
          </a:xfrm>
          <a:prstGeom prst="rect">
            <a:avLst/>
          </a:prstGeom>
          <a:noFill/>
        </p:spPr>
        <p:txBody>
          <a:bodyPr wrap="square" rtlCol="0">
            <a:spAutoFit/>
          </a:bodyPr>
          <a:lstStyle/>
          <a:p>
            <a:r>
              <a:rPr lang="en-US" sz="1400" b="1" i="1" dirty="0">
                <a:solidFill>
                  <a:schemeClr val="bg2">
                    <a:lumMod val="50000"/>
                  </a:schemeClr>
                </a:solidFill>
              </a:rPr>
              <a:t>Offering a holistic education to </a:t>
            </a:r>
            <a:r>
              <a:rPr lang="en-US" sz="1400" dirty="0">
                <a:solidFill>
                  <a:srgbClr val="3DB8CF"/>
                </a:solidFill>
                <a:latin typeface="Arial Black" panose="020B0A04020102020204" pitchFamily="34" charset="0"/>
              </a:rPr>
              <a:t>each and every child </a:t>
            </a:r>
            <a:r>
              <a:rPr lang="en-US" sz="1400" b="1" i="1" dirty="0">
                <a:solidFill>
                  <a:schemeClr val="bg2">
                    <a:lumMod val="50000"/>
                  </a:schemeClr>
                </a:solidFill>
              </a:rPr>
              <a:t>in our state.</a:t>
            </a:r>
          </a:p>
        </p:txBody>
      </p:sp>
    </p:spTree>
    <p:extLst>
      <p:ext uri="{BB962C8B-B14F-4D97-AF65-F5344CB8AC3E}">
        <p14:creationId xmlns:p14="http://schemas.microsoft.com/office/powerpoint/2010/main" val="3257262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lai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sp>
        <p:nvSpPr>
          <p:cNvPr id="18" name="Title 1">
            <a:extLst>
              <a:ext uri="{FF2B5EF4-FFF2-40B4-BE49-F238E27FC236}">
                <a16:creationId xmlns:a16="http://schemas.microsoft.com/office/drawing/2014/main" id="{21B681EA-F2F5-EC42-A472-2D4F4B1AD9B7}"/>
              </a:ext>
            </a:extLst>
          </p:cNvPr>
          <p:cNvSpPr>
            <a:spLocks noGrp="1"/>
          </p:cNvSpPr>
          <p:nvPr>
            <p:ph type="ctrTitle"/>
          </p:nvPr>
        </p:nvSpPr>
        <p:spPr>
          <a:xfrm>
            <a:off x="901467" y="1122363"/>
            <a:ext cx="7913874" cy="2387600"/>
          </a:xfrm>
        </p:spPr>
        <p:txBody>
          <a:bodyPr anchor="b">
            <a:normAutofit/>
          </a:bodyPr>
          <a:lstStyle>
            <a:lvl1pPr algn="ctr">
              <a:defRPr sz="3600"/>
            </a:lvl1pPr>
          </a:lstStyle>
          <a:p>
            <a:r>
              <a:rPr lang="en-US" dirty="0"/>
              <a:t>Click to edit Master title style</a:t>
            </a:r>
          </a:p>
        </p:txBody>
      </p:sp>
      <p:sp>
        <p:nvSpPr>
          <p:cNvPr id="19" name="Subtitle 2">
            <a:extLst>
              <a:ext uri="{FF2B5EF4-FFF2-40B4-BE49-F238E27FC236}">
                <a16:creationId xmlns:a16="http://schemas.microsoft.com/office/drawing/2014/main" id="{71120813-8E8A-2846-88BB-0D7E94451AE5}"/>
              </a:ext>
            </a:extLst>
          </p:cNvPr>
          <p:cNvSpPr>
            <a:spLocks noGrp="1"/>
          </p:cNvSpPr>
          <p:nvPr>
            <p:ph type="subTitle" idx="1" hasCustomPrompt="1"/>
          </p:nvPr>
        </p:nvSpPr>
        <p:spPr>
          <a:xfrm>
            <a:off x="901467" y="3602037"/>
            <a:ext cx="7913874" cy="1826077"/>
          </a:xfrm>
        </p:spPr>
        <p:txBody>
          <a:bodyPr>
            <a:normAutofit/>
          </a:bodyPr>
          <a:lstStyle>
            <a:lvl1pPr marL="0" indent="0" algn="ctr">
              <a:buNone/>
              <a:defRPr sz="2800" b="1">
                <a:solidFill>
                  <a:schemeClr val="bg2">
                    <a:lumMod val="50000"/>
                  </a:schemeClr>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3798810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3777220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9/10/2019</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8668346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8" r:id="rId16"/>
    <p:sldLayoutId id="2147483667" r:id="rId17"/>
    <p:sldLayoutId id="2147483696" r:id="rId18"/>
    <p:sldLayoutId id="2147483697" r:id="rId19"/>
  </p:sldLayoutIdLst>
  <p:txStyles>
    <p:titleStyle>
      <a:lvl1pPr algn="l" defTabSz="914400" rtl="0" eaLnBrk="1" latinLnBrk="0" hangingPunct="1">
        <a:lnSpc>
          <a:spcPct val="90000"/>
        </a:lnSpc>
        <a:spcBef>
          <a:spcPct val="0"/>
        </a:spcBef>
        <a:buNone/>
        <a:defRPr sz="3600" b="1" i="0" kern="1200">
          <a:solidFill>
            <a:srgbClr val="44883E"/>
          </a:solidFill>
          <a:latin typeface="Arial" panose="020B0604020202020204" pitchFamily="34" charset="0"/>
          <a:ea typeface="Helvetica Neue Medium" panose="02000503000000020004" pitchFamily="2" charset="0"/>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EF5960-E2FA-614A-9262-A8A11E18FAFD}"/>
              </a:ext>
            </a:extLst>
          </p:cNvPr>
          <p:cNvSpPr>
            <a:spLocks noGrp="1"/>
          </p:cNvSpPr>
          <p:nvPr>
            <p:ph type="ctrTitle"/>
          </p:nvPr>
        </p:nvSpPr>
        <p:spPr>
          <a:xfrm>
            <a:off x="675861" y="1122363"/>
            <a:ext cx="8375374" cy="944976"/>
          </a:xfrm>
        </p:spPr>
        <p:txBody>
          <a:bodyPr anchor="ctr">
            <a:normAutofit/>
          </a:bodyPr>
          <a:lstStyle/>
          <a:p>
            <a:r>
              <a:rPr lang="en-US" sz="3600" dirty="0"/>
              <a:t>Incorporating Rhythm &amp; Harmony</a:t>
            </a:r>
          </a:p>
        </p:txBody>
      </p:sp>
      <p:sp>
        <p:nvSpPr>
          <p:cNvPr id="7" name="Subtitle 6">
            <a:extLst>
              <a:ext uri="{FF2B5EF4-FFF2-40B4-BE49-F238E27FC236}">
                <a16:creationId xmlns:a16="http://schemas.microsoft.com/office/drawing/2014/main" id="{0C59CF97-0D59-634D-87EA-64E41E65128A}"/>
              </a:ext>
            </a:extLst>
          </p:cNvPr>
          <p:cNvSpPr>
            <a:spLocks noGrp="1"/>
          </p:cNvSpPr>
          <p:nvPr>
            <p:ph type="subTitle" idx="1"/>
          </p:nvPr>
        </p:nvSpPr>
        <p:spPr>
          <a:xfrm>
            <a:off x="906611" y="2332383"/>
            <a:ext cx="7913874" cy="1046922"/>
          </a:xfrm>
        </p:spPr>
        <p:txBody>
          <a:bodyPr anchor="ctr">
            <a:normAutofit/>
          </a:bodyPr>
          <a:lstStyle/>
          <a:p>
            <a:r>
              <a:rPr lang="en-US" dirty="0"/>
              <a:t>Improvising rhythm with harmony using both hands.</a:t>
            </a:r>
          </a:p>
        </p:txBody>
      </p:sp>
    </p:spTree>
    <p:extLst>
      <p:ext uri="{BB962C8B-B14F-4D97-AF65-F5344CB8AC3E}">
        <p14:creationId xmlns:p14="http://schemas.microsoft.com/office/powerpoint/2010/main" val="519630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45687-3AF1-424B-AE2F-73754742B792}"/>
              </a:ext>
            </a:extLst>
          </p:cNvPr>
          <p:cNvSpPr>
            <a:spLocks noGrp="1"/>
          </p:cNvSpPr>
          <p:nvPr>
            <p:ph type="title"/>
          </p:nvPr>
        </p:nvSpPr>
        <p:spPr>
          <a:xfrm>
            <a:off x="868846" y="497648"/>
            <a:ext cx="7886700" cy="2046769"/>
          </a:xfrm>
        </p:spPr>
        <p:txBody>
          <a:bodyPr anchor="ctr">
            <a:normAutofit/>
          </a:bodyPr>
          <a:lstStyle/>
          <a:p>
            <a:pPr algn="ctr"/>
            <a:r>
              <a:rPr lang="en-US" dirty="0"/>
              <a:t>Now try putting it all together.</a:t>
            </a:r>
            <a:br>
              <a:rPr lang="en-US" dirty="0"/>
            </a:br>
            <a:br>
              <a:rPr lang="en-US" dirty="0"/>
            </a:br>
            <a:r>
              <a:rPr lang="en-US" dirty="0"/>
              <a:t>I-V-vi-IV</a:t>
            </a:r>
          </a:p>
        </p:txBody>
      </p:sp>
      <p:sp>
        <p:nvSpPr>
          <p:cNvPr id="4" name="TextBox 3">
            <a:extLst>
              <a:ext uri="{FF2B5EF4-FFF2-40B4-BE49-F238E27FC236}">
                <a16:creationId xmlns:a16="http://schemas.microsoft.com/office/drawing/2014/main" id="{D5527635-E871-4643-8DAE-1091960BC9C3}"/>
              </a:ext>
            </a:extLst>
          </p:cNvPr>
          <p:cNvSpPr txBox="1"/>
          <p:nvPr/>
        </p:nvSpPr>
        <p:spPr>
          <a:xfrm>
            <a:off x="868846" y="2796208"/>
            <a:ext cx="7886700" cy="1354217"/>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Remember to keep the left hand and right hands separate. Alternate back and forth between your two hands.</a:t>
            </a:r>
          </a:p>
          <a:p>
            <a:endParaRPr lang="en-US" dirty="0">
              <a:latin typeface="Arial" panose="020B0604020202020204" pitchFamily="34" charset="0"/>
              <a:cs typeface="Arial" panose="020B0604020202020204" pitchFamily="34" charset="0"/>
            </a:endParaRPr>
          </a:p>
          <a:p>
            <a:pPr algn="ctr"/>
            <a:r>
              <a:rPr lang="en-US" sz="2800" dirty="0">
                <a:latin typeface="Arial" panose="020B0604020202020204" pitchFamily="34" charset="0"/>
                <a:cs typeface="Arial" panose="020B0604020202020204" pitchFamily="34" charset="0"/>
              </a:rPr>
              <a:t>And, go SLOW!!!!</a:t>
            </a:r>
          </a:p>
        </p:txBody>
      </p:sp>
    </p:spTree>
    <p:extLst>
      <p:ext uri="{BB962C8B-B14F-4D97-AF65-F5344CB8AC3E}">
        <p14:creationId xmlns:p14="http://schemas.microsoft.com/office/powerpoint/2010/main" val="3198771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3299788" y="149511"/>
            <a:ext cx="4665267" cy="1111198"/>
          </a:xfrm>
        </p:spPr>
      </p:pic>
      <p:pic>
        <p:nvPicPr>
          <p:cNvPr id="15" name="Content Placeholder 2">
            <a:extLst>
              <a:ext uri="{FF2B5EF4-FFF2-40B4-BE49-F238E27FC236}">
                <a16:creationId xmlns:a16="http://schemas.microsoft.com/office/drawing/2014/main" id="{61D33398-2936-0948-82CE-4EDC08ADFF5A}"/>
              </a:ext>
            </a:extLst>
          </p:cNvPr>
          <p:cNvPicPr>
            <a:picLocks noChangeAspect="1"/>
          </p:cNvPicPr>
          <p:nvPr/>
        </p:nvPicPr>
        <p:blipFill>
          <a:blip r:embed="rId2"/>
          <a:stretch>
            <a:fillRect/>
          </a:stretch>
        </p:blipFill>
        <p:spPr>
          <a:xfrm>
            <a:off x="3299783" y="1751320"/>
            <a:ext cx="4665267" cy="1111198"/>
          </a:xfrm>
          <a:prstGeom prst="rect">
            <a:avLst/>
          </a:prstGeom>
        </p:spPr>
      </p:pic>
      <p:pic>
        <p:nvPicPr>
          <p:cNvPr id="17" name="Content Placeholder 2">
            <a:extLst>
              <a:ext uri="{FF2B5EF4-FFF2-40B4-BE49-F238E27FC236}">
                <a16:creationId xmlns:a16="http://schemas.microsoft.com/office/drawing/2014/main" id="{D0444132-9E2E-7343-A249-BA49E4D606C1}"/>
              </a:ext>
            </a:extLst>
          </p:cNvPr>
          <p:cNvPicPr>
            <a:picLocks noChangeAspect="1"/>
          </p:cNvPicPr>
          <p:nvPr/>
        </p:nvPicPr>
        <p:blipFill>
          <a:blip r:embed="rId2"/>
          <a:stretch>
            <a:fillRect/>
          </a:stretch>
        </p:blipFill>
        <p:spPr>
          <a:xfrm>
            <a:off x="3299783" y="3285325"/>
            <a:ext cx="4665267" cy="1111198"/>
          </a:xfrm>
          <a:prstGeom prst="rect">
            <a:avLst/>
          </a:prstGeom>
        </p:spPr>
      </p:pic>
      <p:pic>
        <p:nvPicPr>
          <p:cNvPr id="20" name="Content Placeholder 2">
            <a:extLst>
              <a:ext uri="{FF2B5EF4-FFF2-40B4-BE49-F238E27FC236}">
                <a16:creationId xmlns:a16="http://schemas.microsoft.com/office/drawing/2014/main" id="{3536956D-0DE2-AF4B-A192-9E8B3357582A}"/>
              </a:ext>
            </a:extLst>
          </p:cNvPr>
          <p:cNvPicPr>
            <a:picLocks noChangeAspect="1"/>
          </p:cNvPicPr>
          <p:nvPr/>
        </p:nvPicPr>
        <p:blipFill>
          <a:blip r:embed="rId2"/>
          <a:stretch>
            <a:fillRect/>
          </a:stretch>
        </p:blipFill>
        <p:spPr>
          <a:xfrm>
            <a:off x="3299788" y="4819330"/>
            <a:ext cx="4665267" cy="1111198"/>
          </a:xfrm>
          <a:prstGeom prst="rect">
            <a:avLst/>
          </a:prstGeom>
        </p:spPr>
      </p:pic>
      <p:sp>
        <p:nvSpPr>
          <p:cNvPr id="18" name="TextBox 17">
            <a:extLst>
              <a:ext uri="{FF2B5EF4-FFF2-40B4-BE49-F238E27FC236}">
                <a16:creationId xmlns:a16="http://schemas.microsoft.com/office/drawing/2014/main" id="{6AE913E8-871E-6147-80B6-B4DA69CD40F1}"/>
              </a:ext>
            </a:extLst>
          </p:cNvPr>
          <p:cNvSpPr txBox="1"/>
          <p:nvPr/>
        </p:nvSpPr>
        <p:spPr>
          <a:xfrm>
            <a:off x="4357546" y="4015408"/>
            <a:ext cx="413236"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1</a:t>
            </a:r>
          </a:p>
        </p:txBody>
      </p:sp>
      <p:sp>
        <p:nvSpPr>
          <p:cNvPr id="19" name="TextBox 18">
            <a:extLst>
              <a:ext uri="{FF2B5EF4-FFF2-40B4-BE49-F238E27FC236}">
                <a16:creationId xmlns:a16="http://schemas.microsoft.com/office/drawing/2014/main" id="{27D86E1E-4EF4-EF46-8D19-E1EE9654B9CA}"/>
              </a:ext>
            </a:extLst>
          </p:cNvPr>
          <p:cNvSpPr txBox="1"/>
          <p:nvPr/>
        </p:nvSpPr>
        <p:spPr>
          <a:xfrm>
            <a:off x="1435963" y="547042"/>
            <a:ext cx="1527414" cy="461665"/>
          </a:xfrm>
          <a:prstGeom prst="rect">
            <a:avLst/>
          </a:prstGeom>
          <a:noFill/>
        </p:spPr>
        <p:txBody>
          <a:bodyPr wrap="square" rtlCol="0">
            <a:spAutoFit/>
          </a:bodyPr>
          <a:lstStyle/>
          <a:p>
            <a:r>
              <a:rPr lang="en-US" sz="2400" dirty="0"/>
              <a:t>I chord</a:t>
            </a:r>
          </a:p>
        </p:txBody>
      </p:sp>
      <p:sp>
        <p:nvSpPr>
          <p:cNvPr id="10" name="TextBox 9">
            <a:extLst>
              <a:ext uri="{FF2B5EF4-FFF2-40B4-BE49-F238E27FC236}">
                <a16:creationId xmlns:a16="http://schemas.microsoft.com/office/drawing/2014/main" id="{A621C2CC-3163-D54F-951D-1726C235BC60}"/>
              </a:ext>
            </a:extLst>
          </p:cNvPr>
          <p:cNvSpPr txBox="1"/>
          <p:nvPr/>
        </p:nvSpPr>
        <p:spPr>
          <a:xfrm>
            <a:off x="3299783" y="854819"/>
            <a:ext cx="30480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5</a:t>
            </a:r>
          </a:p>
        </p:txBody>
      </p:sp>
      <p:sp>
        <p:nvSpPr>
          <p:cNvPr id="11" name="TextBox 10">
            <a:extLst>
              <a:ext uri="{FF2B5EF4-FFF2-40B4-BE49-F238E27FC236}">
                <a16:creationId xmlns:a16="http://schemas.microsoft.com/office/drawing/2014/main" id="{F913C02C-F692-D848-9D53-7B343604FEBF}"/>
              </a:ext>
            </a:extLst>
          </p:cNvPr>
          <p:cNvSpPr txBox="1"/>
          <p:nvPr/>
        </p:nvSpPr>
        <p:spPr>
          <a:xfrm flipH="1">
            <a:off x="4770781" y="854819"/>
            <a:ext cx="424069"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1</a:t>
            </a:r>
          </a:p>
        </p:txBody>
      </p:sp>
      <p:sp>
        <p:nvSpPr>
          <p:cNvPr id="12" name="TextBox 11">
            <a:extLst>
              <a:ext uri="{FF2B5EF4-FFF2-40B4-BE49-F238E27FC236}">
                <a16:creationId xmlns:a16="http://schemas.microsoft.com/office/drawing/2014/main" id="{1829CB05-8D88-9A47-82A8-DB4ED8003CA8}"/>
              </a:ext>
            </a:extLst>
          </p:cNvPr>
          <p:cNvSpPr txBox="1"/>
          <p:nvPr/>
        </p:nvSpPr>
        <p:spPr>
          <a:xfrm>
            <a:off x="4154384" y="2508363"/>
            <a:ext cx="30480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1</a:t>
            </a:r>
          </a:p>
        </p:txBody>
      </p:sp>
      <p:sp>
        <p:nvSpPr>
          <p:cNvPr id="13" name="TextBox 12">
            <a:extLst>
              <a:ext uri="{FF2B5EF4-FFF2-40B4-BE49-F238E27FC236}">
                <a16:creationId xmlns:a16="http://schemas.microsoft.com/office/drawing/2014/main" id="{B01E7EC6-7D65-E34C-80DD-D0E8DE20B97B}"/>
              </a:ext>
            </a:extLst>
          </p:cNvPr>
          <p:cNvSpPr txBox="1"/>
          <p:nvPr/>
        </p:nvSpPr>
        <p:spPr>
          <a:xfrm>
            <a:off x="5194850" y="854819"/>
            <a:ext cx="45057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3</a:t>
            </a:r>
          </a:p>
        </p:txBody>
      </p:sp>
      <p:sp>
        <p:nvSpPr>
          <p:cNvPr id="14" name="TextBox 13">
            <a:extLst>
              <a:ext uri="{FF2B5EF4-FFF2-40B4-BE49-F238E27FC236}">
                <a16:creationId xmlns:a16="http://schemas.microsoft.com/office/drawing/2014/main" id="{E467DC9D-5A7C-834F-9FF2-6F9B93F992AE}"/>
              </a:ext>
            </a:extLst>
          </p:cNvPr>
          <p:cNvSpPr txBox="1"/>
          <p:nvPr/>
        </p:nvSpPr>
        <p:spPr>
          <a:xfrm>
            <a:off x="3979687" y="5622751"/>
            <a:ext cx="30480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3</a:t>
            </a:r>
          </a:p>
        </p:txBody>
      </p:sp>
      <p:sp>
        <p:nvSpPr>
          <p:cNvPr id="16" name="TextBox 15">
            <a:extLst>
              <a:ext uri="{FF2B5EF4-FFF2-40B4-BE49-F238E27FC236}">
                <a16:creationId xmlns:a16="http://schemas.microsoft.com/office/drawing/2014/main" id="{437B80DF-1479-5345-B641-2F44953D8D56}"/>
              </a:ext>
            </a:extLst>
          </p:cNvPr>
          <p:cNvSpPr txBox="1"/>
          <p:nvPr/>
        </p:nvSpPr>
        <p:spPr>
          <a:xfrm>
            <a:off x="5682267" y="854819"/>
            <a:ext cx="30480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5</a:t>
            </a:r>
          </a:p>
        </p:txBody>
      </p:sp>
      <p:sp>
        <p:nvSpPr>
          <p:cNvPr id="21" name="TextBox 20">
            <a:extLst>
              <a:ext uri="{FF2B5EF4-FFF2-40B4-BE49-F238E27FC236}">
                <a16:creationId xmlns:a16="http://schemas.microsoft.com/office/drawing/2014/main" id="{9AE96303-0811-E34D-B170-0FC30865CEBE}"/>
              </a:ext>
            </a:extLst>
          </p:cNvPr>
          <p:cNvSpPr txBox="1"/>
          <p:nvPr/>
        </p:nvSpPr>
        <p:spPr>
          <a:xfrm flipH="1">
            <a:off x="4540087" y="2508363"/>
            <a:ext cx="424069"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1</a:t>
            </a:r>
          </a:p>
        </p:txBody>
      </p:sp>
      <p:sp>
        <p:nvSpPr>
          <p:cNvPr id="22" name="TextBox 21">
            <a:extLst>
              <a:ext uri="{FF2B5EF4-FFF2-40B4-BE49-F238E27FC236}">
                <a16:creationId xmlns:a16="http://schemas.microsoft.com/office/drawing/2014/main" id="{4DE66CB4-9EC1-7043-A048-45F83F3A379C}"/>
              </a:ext>
            </a:extLst>
          </p:cNvPr>
          <p:cNvSpPr txBox="1"/>
          <p:nvPr/>
        </p:nvSpPr>
        <p:spPr>
          <a:xfrm>
            <a:off x="5045059" y="2508363"/>
            <a:ext cx="45057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2</a:t>
            </a:r>
          </a:p>
        </p:txBody>
      </p:sp>
      <p:sp>
        <p:nvSpPr>
          <p:cNvPr id="23" name="TextBox 22">
            <a:extLst>
              <a:ext uri="{FF2B5EF4-FFF2-40B4-BE49-F238E27FC236}">
                <a16:creationId xmlns:a16="http://schemas.microsoft.com/office/drawing/2014/main" id="{7B989B64-2829-E84E-B118-63723E396559}"/>
              </a:ext>
            </a:extLst>
          </p:cNvPr>
          <p:cNvSpPr txBox="1"/>
          <p:nvPr/>
        </p:nvSpPr>
        <p:spPr>
          <a:xfrm>
            <a:off x="5682267" y="2508363"/>
            <a:ext cx="30480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5</a:t>
            </a:r>
          </a:p>
        </p:txBody>
      </p:sp>
      <p:sp>
        <p:nvSpPr>
          <p:cNvPr id="24" name="TextBox 23">
            <a:extLst>
              <a:ext uri="{FF2B5EF4-FFF2-40B4-BE49-F238E27FC236}">
                <a16:creationId xmlns:a16="http://schemas.microsoft.com/office/drawing/2014/main" id="{D00E0D53-E2C0-E245-B969-485D82AE96CA}"/>
              </a:ext>
            </a:extLst>
          </p:cNvPr>
          <p:cNvSpPr txBox="1"/>
          <p:nvPr/>
        </p:nvSpPr>
        <p:spPr>
          <a:xfrm flipH="1">
            <a:off x="4770781" y="4015408"/>
            <a:ext cx="457201"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1</a:t>
            </a:r>
          </a:p>
        </p:txBody>
      </p:sp>
      <p:sp>
        <p:nvSpPr>
          <p:cNvPr id="25" name="TextBox 24">
            <a:extLst>
              <a:ext uri="{FF2B5EF4-FFF2-40B4-BE49-F238E27FC236}">
                <a16:creationId xmlns:a16="http://schemas.microsoft.com/office/drawing/2014/main" id="{908716AD-2A57-EB4F-A51A-95DDF8E46711}"/>
              </a:ext>
            </a:extLst>
          </p:cNvPr>
          <p:cNvSpPr txBox="1"/>
          <p:nvPr/>
        </p:nvSpPr>
        <p:spPr>
          <a:xfrm>
            <a:off x="5194850" y="4015408"/>
            <a:ext cx="485777"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2</a:t>
            </a:r>
          </a:p>
        </p:txBody>
      </p:sp>
      <p:sp>
        <p:nvSpPr>
          <p:cNvPr id="26" name="TextBox 25">
            <a:extLst>
              <a:ext uri="{FF2B5EF4-FFF2-40B4-BE49-F238E27FC236}">
                <a16:creationId xmlns:a16="http://schemas.microsoft.com/office/drawing/2014/main" id="{CD28DE16-1717-4249-B79B-9FFF0D858E81}"/>
              </a:ext>
            </a:extLst>
          </p:cNvPr>
          <p:cNvSpPr txBox="1"/>
          <p:nvPr/>
        </p:nvSpPr>
        <p:spPr>
          <a:xfrm>
            <a:off x="5940388" y="4015408"/>
            <a:ext cx="32861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5</a:t>
            </a:r>
          </a:p>
        </p:txBody>
      </p:sp>
      <p:sp>
        <p:nvSpPr>
          <p:cNvPr id="27" name="TextBox 26">
            <a:extLst>
              <a:ext uri="{FF2B5EF4-FFF2-40B4-BE49-F238E27FC236}">
                <a16:creationId xmlns:a16="http://schemas.microsoft.com/office/drawing/2014/main" id="{F18D3162-87FC-B34F-B2E4-7851E7C846FC}"/>
              </a:ext>
            </a:extLst>
          </p:cNvPr>
          <p:cNvSpPr txBox="1"/>
          <p:nvPr/>
        </p:nvSpPr>
        <p:spPr>
          <a:xfrm flipH="1">
            <a:off x="4770781" y="5584302"/>
            <a:ext cx="457201"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1</a:t>
            </a:r>
          </a:p>
        </p:txBody>
      </p:sp>
      <p:sp>
        <p:nvSpPr>
          <p:cNvPr id="28" name="TextBox 27">
            <a:extLst>
              <a:ext uri="{FF2B5EF4-FFF2-40B4-BE49-F238E27FC236}">
                <a16:creationId xmlns:a16="http://schemas.microsoft.com/office/drawing/2014/main" id="{2C5FEB59-B3AA-294B-BB0A-2BD8064AD259}"/>
              </a:ext>
            </a:extLst>
          </p:cNvPr>
          <p:cNvSpPr txBox="1"/>
          <p:nvPr/>
        </p:nvSpPr>
        <p:spPr>
          <a:xfrm>
            <a:off x="5420137" y="5584301"/>
            <a:ext cx="485777"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3</a:t>
            </a:r>
          </a:p>
        </p:txBody>
      </p:sp>
      <p:sp>
        <p:nvSpPr>
          <p:cNvPr id="29" name="TextBox 28">
            <a:extLst>
              <a:ext uri="{FF2B5EF4-FFF2-40B4-BE49-F238E27FC236}">
                <a16:creationId xmlns:a16="http://schemas.microsoft.com/office/drawing/2014/main" id="{BF6C16F9-2DBB-0A4A-BD62-C9DD67480EF8}"/>
              </a:ext>
            </a:extLst>
          </p:cNvPr>
          <p:cNvSpPr txBox="1"/>
          <p:nvPr/>
        </p:nvSpPr>
        <p:spPr>
          <a:xfrm>
            <a:off x="5940388" y="5584302"/>
            <a:ext cx="32861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5</a:t>
            </a:r>
          </a:p>
        </p:txBody>
      </p:sp>
      <p:sp>
        <p:nvSpPr>
          <p:cNvPr id="30" name="TextBox 29">
            <a:extLst>
              <a:ext uri="{FF2B5EF4-FFF2-40B4-BE49-F238E27FC236}">
                <a16:creationId xmlns:a16="http://schemas.microsoft.com/office/drawing/2014/main" id="{5143239D-3055-EE40-BC83-CA8E771863C9}"/>
              </a:ext>
            </a:extLst>
          </p:cNvPr>
          <p:cNvSpPr txBox="1"/>
          <p:nvPr/>
        </p:nvSpPr>
        <p:spPr>
          <a:xfrm>
            <a:off x="1435963" y="2097546"/>
            <a:ext cx="1527414" cy="461665"/>
          </a:xfrm>
          <a:prstGeom prst="rect">
            <a:avLst/>
          </a:prstGeom>
          <a:noFill/>
        </p:spPr>
        <p:txBody>
          <a:bodyPr wrap="square" rtlCol="0">
            <a:spAutoFit/>
          </a:bodyPr>
          <a:lstStyle/>
          <a:p>
            <a:r>
              <a:rPr lang="en-US" sz="2400" dirty="0"/>
              <a:t>V chord</a:t>
            </a:r>
          </a:p>
        </p:txBody>
      </p:sp>
      <p:sp>
        <p:nvSpPr>
          <p:cNvPr id="31" name="TextBox 30">
            <a:extLst>
              <a:ext uri="{FF2B5EF4-FFF2-40B4-BE49-F238E27FC236}">
                <a16:creationId xmlns:a16="http://schemas.microsoft.com/office/drawing/2014/main" id="{C23E697A-74C8-EF45-9002-238D9934D76D}"/>
              </a:ext>
            </a:extLst>
          </p:cNvPr>
          <p:cNvSpPr txBox="1"/>
          <p:nvPr/>
        </p:nvSpPr>
        <p:spPr>
          <a:xfrm>
            <a:off x="1435963" y="3648050"/>
            <a:ext cx="1527414" cy="461665"/>
          </a:xfrm>
          <a:prstGeom prst="rect">
            <a:avLst/>
          </a:prstGeom>
          <a:noFill/>
        </p:spPr>
        <p:txBody>
          <a:bodyPr wrap="square" rtlCol="0">
            <a:spAutoFit/>
          </a:bodyPr>
          <a:lstStyle/>
          <a:p>
            <a:r>
              <a:rPr lang="en-US" sz="2400" dirty="0"/>
              <a:t>vi chord</a:t>
            </a:r>
          </a:p>
        </p:txBody>
      </p:sp>
      <p:sp>
        <p:nvSpPr>
          <p:cNvPr id="32" name="TextBox 31">
            <a:extLst>
              <a:ext uri="{FF2B5EF4-FFF2-40B4-BE49-F238E27FC236}">
                <a16:creationId xmlns:a16="http://schemas.microsoft.com/office/drawing/2014/main" id="{8A28BFB1-CD0F-F247-9A6B-4BAEE3D126E1}"/>
              </a:ext>
            </a:extLst>
          </p:cNvPr>
          <p:cNvSpPr txBox="1"/>
          <p:nvPr/>
        </p:nvSpPr>
        <p:spPr>
          <a:xfrm>
            <a:off x="1435963" y="5122636"/>
            <a:ext cx="1527414" cy="461665"/>
          </a:xfrm>
          <a:prstGeom prst="rect">
            <a:avLst/>
          </a:prstGeom>
          <a:noFill/>
        </p:spPr>
        <p:txBody>
          <a:bodyPr wrap="square" rtlCol="0">
            <a:spAutoFit/>
          </a:bodyPr>
          <a:lstStyle/>
          <a:p>
            <a:r>
              <a:rPr lang="en-US" sz="2400" dirty="0"/>
              <a:t>IV chord</a:t>
            </a:r>
          </a:p>
        </p:txBody>
      </p:sp>
    </p:spTree>
    <p:extLst>
      <p:ext uri="{BB962C8B-B14F-4D97-AF65-F5344CB8AC3E}">
        <p14:creationId xmlns:p14="http://schemas.microsoft.com/office/powerpoint/2010/main" val="34419683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944887" y="3277789"/>
            <a:ext cx="7872792" cy="1875183"/>
          </a:xfrm>
        </p:spPr>
      </p:pic>
      <p:sp>
        <p:nvSpPr>
          <p:cNvPr id="4" name="TextBox 3">
            <a:extLst>
              <a:ext uri="{FF2B5EF4-FFF2-40B4-BE49-F238E27FC236}">
                <a16:creationId xmlns:a16="http://schemas.microsoft.com/office/drawing/2014/main" id="{AF5FBB7B-152A-C64C-A20F-8B0243754C55}"/>
              </a:ext>
            </a:extLst>
          </p:cNvPr>
          <p:cNvSpPr txBox="1"/>
          <p:nvPr/>
        </p:nvSpPr>
        <p:spPr>
          <a:xfrm>
            <a:off x="1062319" y="874060"/>
            <a:ext cx="7637928" cy="1815882"/>
          </a:xfrm>
          <a:prstGeom prst="rect">
            <a:avLst/>
          </a:prstGeom>
          <a:noFill/>
        </p:spPr>
        <p:txBody>
          <a:bodyPr wrap="square" rtlCol="0" anchor="t">
            <a:spAutoFit/>
          </a:bodyPr>
          <a:lstStyle/>
          <a:p>
            <a:pPr marL="342900" indent="-342900">
              <a:buFont typeface="+mj-lt"/>
              <a:buAutoNum type="arabicPeriod"/>
            </a:pPr>
            <a:r>
              <a:rPr lang="en-US" sz="1400" dirty="0">
                <a:latin typeface="Arial"/>
                <a:cs typeface="Arial"/>
              </a:rPr>
              <a:t>As you begin to get the hang of it, begin to incorporate some rhythmic patterns between your two hands.</a:t>
            </a:r>
          </a:p>
          <a:p>
            <a:pPr marL="342900" indent="-342900">
              <a:buFont typeface="+mj-lt"/>
              <a:buAutoNum type="arabicPeriod"/>
            </a:pPr>
            <a:r>
              <a:rPr lang="en-US" sz="1400" dirty="0">
                <a:latin typeface="Arial"/>
                <a:cs typeface="Arial"/>
              </a:rPr>
              <a:t>Keep it simple and slow. Start with your left hand on count 1 then play counts 2-3-4 with the chord with your right hand. SLOWLY…</a:t>
            </a:r>
          </a:p>
          <a:p>
            <a:pPr marL="342900" indent="-342900">
              <a:buFont typeface="+mj-lt"/>
              <a:buAutoNum type="arabicPeriod"/>
            </a:pPr>
            <a:r>
              <a:rPr lang="en-US" sz="1400" dirty="0">
                <a:latin typeface="Arial"/>
                <a:cs typeface="Arial"/>
              </a:rPr>
              <a:t>As you get more comfortable and coordinated, you can begin to try more difficult rhythms.</a:t>
            </a:r>
          </a:p>
          <a:p>
            <a:pPr marL="342900" indent="-342900">
              <a:buFont typeface="+mj-lt"/>
              <a:buAutoNum type="arabicPeriod"/>
            </a:pPr>
            <a:r>
              <a:rPr lang="en-US" sz="1400" dirty="0">
                <a:latin typeface="Arial"/>
                <a:cs typeface="Arial"/>
              </a:rPr>
              <a:t>Think about how the rhythms that you create could influence the mood of the song.</a:t>
            </a:r>
          </a:p>
          <a:p>
            <a:pPr marL="342900" indent="-342900">
              <a:buFont typeface="+mj-lt"/>
              <a:buAutoNum type="arabicPeriod"/>
            </a:pPr>
            <a:r>
              <a:rPr lang="en-US" sz="1400" dirty="0">
                <a:latin typeface="Arial" panose="020B0604020202020204" pitchFamily="34" charset="0"/>
                <a:cs typeface="Arial" panose="020B0604020202020204" pitchFamily="34" charset="0"/>
              </a:rPr>
              <a:t>How could you make it sound sad or somber? Can you make it sound exciting? Scary?</a:t>
            </a:r>
          </a:p>
          <a:p>
            <a:pPr marL="342900" indent="-342900">
              <a:buFont typeface="+mj-lt"/>
              <a:buAutoNum type="arabicPeriod"/>
            </a:pPr>
            <a:r>
              <a:rPr lang="en-US" sz="1400" dirty="0">
                <a:latin typeface="Arial" panose="020B0604020202020204" pitchFamily="34" charset="0"/>
                <a:cs typeface="Arial" panose="020B0604020202020204" pitchFamily="34" charset="0"/>
              </a:rPr>
              <a:t>Experiment, explore, and be creative!</a:t>
            </a:r>
          </a:p>
        </p:txBody>
      </p:sp>
    </p:spTree>
    <p:extLst>
      <p:ext uri="{BB962C8B-B14F-4D97-AF65-F5344CB8AC3E}">
        <p14:creationId xmlns:p14="http://schemas.microsoft.com/office/powerpoint/2010/main" val="3799038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a:xfrm>
            <a:off x="2397974" y="324785"/>
            <a:ext cx="4680697" cy="818215"/>
          </a:xfrm>
        </p:spPr>
        <p:txBody>
          <a:bodyPr>
            <a:normAutofit/>
          </a:bodyPr>
          <a:lstStyle/>
          <a:p>
            <a:pPr algn="ctr"/>
            <a:r>
              <a:rPr lang="en-US" sz="2800" dirty="0"/>
              <a:t>Formative assignment</a:t>
            </a:r>
          </a:p>
        </p:txBody>
      </p:sp>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900953" y="4358425"/>
            <a:ext cx="7872792" cy="1875183"/>
          </a:xfrm>
        </p:spPr>
      </p:pic>
      <p:sp>
        <p:nvSpPr>
          <p:cNvPr id="4" name="TextBox 3">
            <a:extLst>
              <a:ext uri="{FF2B5EF4-FFF2-40B4-BE49-F238E27FC236}">
                <a16:creationId xmlns:a16="http://schemas.microsoft.com/office/drawing/2014/main" id="{5AD28AE5-0234-AC45-AC23-65E61BD6A5EA}"/>
              </a:ext>
            </a:extLst>
          </p:cNvPr>
          <p:cNvSpPr txBox="1"/>
          <p:nvPr/>
        </p:nvSpPr>
        <p:spPr>
          <a:xfrm>
            <a:off x="900953" y="1143000"/>
            <a:ext cx="7624482" cy="3139321"/>
          </a:xfrm>
          <a:prstGeom prst="rect">
            <a:avLst/>
          </a:prstGeom>
          <a:noFill/>
        </p:spPr>
        <p:txBody>
          <a:bodyPr wrap="square" rtlCol="0" anchor="t">
            <a:spAutoFit/>
          </a:bodyPr>
          <a:lstStyle/>
          <a:p>
            <a:pPr marL="342900" indent="-342900">
              <a:buFont typeface="+mj-lt"/>
              <a:buAutoNum type="arabicPeriod"/>
            </a:pPr>
            <a:r>
              <a:rPr lang="en-US"/>
              <a:t>Open</a:t>
            </a:r>
            <a:r>
              <a:rPr lang="en-US" dirty="0"/>
              <a:t> a new empty project in GarageBand.</a:t>
            </a:r>
          </a:p>
          <a:p>
            <a:pPr marL="342900" indent="-342900">
              <a:buFont typeface="+mj-lt"/>
              <a:buAutoNum type="arabicPeriod"/>
            </a:pPr>
            <a:r>
              <a:rPr lang="en-US" dirty="0"/>
              <a:t>Start with an audio track.</a:t>
            </a:r>
          </a:p>
          <a:p>
            <a:pPr marL="342900" indent="-342900">
              <a:buFont typeface="+mj-lt"/>
              <a:buAutoNum type="arabicPeriod"/>
            </a:pPr>
            <a:r>
              <a:rPr lang="en-US" dirty="0"/>
              <a:t>Browse the Loop library for a simple drum loop.</a:t>
            </a:r>
          </a:p>
          <a:p>
            <a:pPr marL="342900" indent="-342900">
              <a:buFont typeface="+mj-lt"/>
              <a:buAutoNum type="arabicPeriod"/>
            </a:pPr>
            <a:r>
              <a:rPr lang="en-US" dirty="0"/>
              <a:t>Adjust the tempo to 88, or slower.</a:t>
            </a:r>
          </a:p>
          <a:p>
            <a:pPr marL="342900" indent="-342900">
              <a:buFont typeface="+mj-lt"/>
              <a:buAutoNum type="arabicPeriod"/>
            </a:pPr>
            <a:r>
              <a:rPr lang="en-US" dirty="0"/>
              <a:t>Add a software track and create a </a:t>
            </a:r>
            <a:r>
              <a:rPr lang="en-US"/>
              <a:t>4-measure</a:t>
            </a:r>
            <a:r>
              <a:rPr lang="en-US" dirty="0"/>
              <a:t> region.</a:t>
            </a:r>
          </a:p>
          <a:p>
            <a:pPr marL="342900" indent="-342900">
              <a:buFont typeface="+mj-lt"/>
              <a:buAutoNum type="arabicPeriod"/>
            </a:pPr>
            <a:r>
              <a:rPr lang="en-US" dirty="0"/>
              <a:t>Select a piano, organ, or synthesizer from the instrument library window.</a:t>
            </a:r>
          </a:p>
          <a:p>
            <a:pPr marL="342900" indent="-342900">
              <a:buFont typeface="+mj-lt"/>
              <a:buAutoNum type="arabicPeriod"/>
            </a:pPr>
            <a:r>
              <a:rPr lang="en-US" dirty="0"/>
              <a:t>Practice playing the chord progression using both hands to create a rhythmic pattern in time with the drum loop.</a:t>
            </a:r>
          </a:p>
          <a:p>
            <a:pPr marL="342900" indent="-342900">
              <a:buFont typeface="+mj-lt"/>
              <a:buAutoNum type="arabicPeriod"/>
            </a:pPr>
            <a:r>
              <a:rPr lang="en-US" dirty="0"/>
              <a:t>Record a few takes, select the take you want to submit, quantize, and exchange feedback with a friend.</a:t>
            </a:r>
          </a:p>
          <a:p>
            <a:pPr marL="342900" indent="-342900">
              <a:buFont typeface="+mj-lt"/>
              <a:buAutoNum type="arabicPeriod"/>
            </a:pPr>
            <a:r>
              <a:rPr lang="en-US" dirty="0"/>
              <a:t>Follow your class procedures to submit to your teacher.</a:t>
            </a:r>
          </a:p>
        </p:txBody>
      </p:sp>
    </p:spTree>
    <p:extLst>
      <p:ext uri="{BB962C8B-B14F-4D97-AF65-F5344CB8AC3E}">
        <p14:creationId xmlns:p14="http://schemas.microsoft.com/office/powerpoint/2010/main" val="3792028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p:txBody>
          <a:bodyPr>
            <a:normAutofit fontScale="90000"/>
          </a:bodyPr>
          <a:lstStyle/>
          <a:p>
            <a:pPr algn="ctr"/>
            <a:r>
              <a:rPr lang="en-US" dirty="0"/>
              <a:t>In this lesson we are going to go back to the labeled keys that we used in the melody lessons.</a:t>
            </a:r>
          </a:p>
        </p:txBody>
      </p:sp>
      <p:pic>
        <p:nvPicPr>
          <p:cNvPr id="4" name="Content Placeholder 2">
            <a:extLst>
              <a:ext uri="{FF2B5EF4-FFF2-40B4-BE49-F238E27FC236}">
                <a16:creationId xmlns:a16="http://schemas.microsoft.com/office/drawing/2014/main" id="{3303CCD1-2064-2241-B133-AE773DB6DE72}"/>
              </a:ext>
            </a:extLst>
          </p:cNvPr>
          <p:cNvPicPr>
            <a:picLocks noGrp="1" noChangeAspect="1"/>
          </p:cNvPicPr>
          <p:nvPr>
            <p:ph idx="1"/>
          </p:nvPr>
        </p:nvPicPr>
        <p:blipFill>
          <a:blip r:embed="rId2"/>
          <a:stretch>
            <a:fillRect/>
          </a:stretch>
        </p:blipFill>
        <p:spPr>
          <a:xfrm>
            <a:off x="895350" y="4070581"/>
            <a:ext cx="7872792" cy="1875183"/>
          </a:xfrm>
        </p:spPr>
      </p:pic>
      <p:sp>
        <p:nvSpPr>
          <p:cNvPr id="5" name="TextBox 4">
            <a:extLst>
              <a:ext uri="{FF2B5EF4-FFF2-40B4-BE49-F238E27FC236}">
                <a16:creationId xmlns:a16="http://schemas.microsoft.com/office/drawing/2014/main" id="{5CA65854-9800-4548-BE13-919C9CA1C8C5}"/>
              </a:ext>
            </a:extLst>
          </p:cNvPr>
          <p:cNvSpPr txBox="1"/>
          <p:nvPr/>
        </p:nvSpPr>
        <p:spPr>
          <a:xfrm>
            <a:off x="3608804" y="5382543"/>
            <a:ext cx="323850" cy="461665"/>
          </a:xfrm>
          <a:prstGeom prst="rect">
            <a:avLst/>
          </a:prstGeom>
          <a:noFill/>
        </p:spPr>
        <p:txBody>
          <a:bodyPr wrap="square" rtlCol="0">
            <a:spAutoFit/>
          </a:bodyPr>
          <a:lstStyle/>
          <a:p>
            <a:r>
              <a:rPr lang="en-US" sz="2400" dirty="0"/>
              <a:t>1</a:t>
            </a:r>
          </a:p>
        </p:txBody>
      </p:sp>
      <p:sp>
        <p:nvSpPr>
          <p:cNvPr id="7" name="TextBox 6">
            <a:extLst>
              <a:ext uri="{FF2B5EF4-FFF2-40B4-BE49-F238E27FC236}">
                <a16:creationId xmlns:a16="http://schemas.microsoft.com/office/drawing/2014/main" id="{91DF14A9-0F46-B54E-9AFA-7A4E411BBB38}"/>
              </a:ext>
            </a:extLst>
          </p:cNvPr>
          <p:cNvSpPr txBox="1"/>
          <p:nvPr/>
        </p:nvSpPr>
        <p:spPr>
          <a:xfrm>
            <a:off x="5049737" y="5382542"/>
            <a:ext cx="304800" cy="461665"/>
          </a:xfrm>
          <a:prstGeom prst="rect">
            <a:avLst/>
          </a:prstGeom>
          <a:noFill/>
        </p:spPr>
        <p:txBody>
          <a:bodyPr wrap="square" rtlCol="0">
            <a:spAutoFit/>
          </a:bodyPr>
          <a:lstStyle/>
          <a:p>
            <a:r>
              <a:rPr lang="en-US" sz="2400" dirty="0"/>
              <a:t>2</a:t>
            </a:r>
          </a:p>
        </p:txBody>
      </p:sp>
      <p:sp>
        <p:nvSpPr>
          <p:cNvPr id="8" name="TextBox 7">
            <a:extLst>
              <a:ext uri="{FF2B5EF4-FFF2-40B4-BE49-F238E27FC236}">
                <a16:creationId xmlns:a16="http://schemas.microsoft.com/office/drawing/2014/main" id="{726A0F52-7D67-3040-856C-FD02FFECE311}"/>
              </a:ext>
            </a:extLst>
          </p:cNvPr>
          <p:cNvSpPr txBox="1"/>
          <p:nvPr/>
        </p:nvSpPr>
        <p:spPr>
          <a:xfrm>
            <a:off x="5450029" y="5382541"/>
            <a:ext cx="304800" cy="461665"/>
          </a:xfrm>
          <a:prstGeom prst="rect">
            <a:avLst/>
          </a:prstGeom>
          <a:noFill/>
        </p:spPr>
        <p:txBody>
          <a:bodyPr wrap="square" rtlCol="0">
            <a:spAutoFit/>
          </a:bodyPr>
          <a:lstStyle/>
          <a:p>
            <a:r>
              <a:rPr lang="en-US" sz="2400" dirty="0"/>
              <a:t>3</a:t>
            </a:r>
          </a:p>
        </p:txBody>
      </p:sp>
      <p:sp>
        <p:nvSpPr>
          <p:cNvPr id="9" name="TextBox 8">
            <a:extLst>
              <a:ext uri="{FF2B5EF4-FFF2-40B4-BE49-F238E27FC236}">
                <a16:creationId xmlns:a16="http://schemas.microsoft.com/office/drawing/2014/main" id="{3DC370E7-30C5-5944-981D-E1B9E267A355}"/>
              </a:ext>
            </a:extLst>
          </p:cNvPr>
          <p:cNvSpPr txBox="1"/>
          <p:nvPr/>
        </p:nvSpPr>
        <p:spPr>
          <a:xfrm>
            <a:off x="4697191" y="5382540"/>
            <a:ext cx="304800" cy="461665"/>
          </a:xfrm>
          <a:prstGeom prst="rect">
            <a:avLst/>
          </a:prstGeom>
          <a:noFill/>
        </p:spPr>
        <p:txBody>
          <a:bodyPr wrap="square" rtlCol="0">
            <a:spAutoFit/>
          </a:bodyPr>
          <a:lstStyle/>
          <a:p>
            <a:r>
              <a:rPr lang="en-US" sz="2400" dirty="0"/>
              <a:t>4</a:t>
            </a:r>
          </a:p>
        </p:txBody>
      </p:sp>
      <p:sp>
        <p:nvSpPr>
          <p:cNvPr id="10" name="TextBox 9">
            <a:extLst>
              <a:ext uri="{FF2B5EF4-FFF2-40B4-BE49-F238E27FC236}">
                <a16:creationId xmlns:a16="http://schemas.microsoft.com/office/drawing/2014/main" id="{0974E729-E6DF-F546-8BC5-2C350DD9501C}"/>
              </a:ext>
            </a:extLst>
          </p:cNvPr>
          <p:cNvSpPr txBox="1"/>
          <p:nvPr/>
        </p:nvSpPr>
        <p:spPr>
          <a:xfrm>
            <a:off x="6155910" y="5382540"/>
            <a:ext cx="304800" cy="461665"/>
          </a:xfrm>
          <a:prstGeom prst="rect">
            <a:avLst/>
          </a:prstGeom>
          <a:noFill/>
        </p:spPr>
        <p:txBody>
          <a:bodyPr wrap="square" rtlCol="0">
            <a:spAutoFit/>
          </a:bodyPr>
          <a:lstStyle/>
          <a:p>
            <a:r>
              <a:rPr lang="en-US" sz="2400" dirty="0"/>
              <a:t>1</a:t>
            </a:r>
          </a:p>
        </p:txBody>
      </p:sp>
      <p:sp>
        <p:nvSpPr>
          <p:cNvPr id="11" name="TextBox 10">
            <a:extLst>
              <a:ext uri="{FF2B5EF4-FFF2-40B4-BE49-F238E27FC236}">
                <a16:creationId xmlns:a16="http://schemas.microsoft.com/office/drawing/2014/main" id="{7FAA20E3-FD2F-8E44-A9FC-6F2D35889930}"/>
              </a:ext>
            </a:extLst>
          </p:cNvPr>
          <p:cNvSpPr txBox="1"/>
          <p:nvPr/>
        </p:nvSpPr>
        <p:spPr>
          <a:xfrm>
            <a:off x="2454885" y="5382540"/>
            <a:ext cx="304800" cy="461665"/>
          </a:xfrm>
          <a:prstGeom prst="rect">
            <a:avLst/>
          </a:prstGeom>
          <a:noFill/>
        </p:spPr>
        <p:txBody>
          <a:bodyPr wrap="square" rtlCol="0">
            <a:spAutoFit/>
          </a:bodyPr>
          <a:lstStyle/>
          <a:p>
            <a:r>
              <a:rPr lang="en-US" sz="2400" dirty="0"/>
              <a:t>2</a:t>
            </a:r>
          </a:p>
        </p:txBody>
      </p:sp>
      <p:sp>
        <p:nvSpPr>
          <p:cNvPr id="12" name="TextBox 11">
            <a:extLst>
              <a:ext uri="{FF2B5EF4-FFF2-40B4-BE49-F238E27FC236}">
                <a16:creationId xmlns:a16="http://schemas.microsoft.com/office/drawing/2014/main" id="{55BDE308-7C1C-BD49-87E7-C418A95B9BFA}"/>
              </a:ext>
            </a:extLst>
          </p:cNvPr>
          <p:cNvSpPr txBox="1"/>
          <p:nvPr/>
        </p:nvSpPr>
        <p:spPr>
          <a:xfrm>
            <a:off x="2824192" y="5382539"/>
            <a:ext cx="304800" cy="461665"/>
          </a:xfrm>
          <a:prstGeom prst="rect">
            <a:avLst/>
          </a:prstGeom>
          <a:noFill/>
        </p:spPr>
        <p:txBody>
          <a:bodyPr wrap="square" rtlCol="0">
            <a:spAutoFit/>
          </a:bodyPr>
          <a:lstStyle/>
          <a:p>
            <a:r>
              <a:rPr lang="en-US" sz="2400" dirty="0"/>
              <a:t>3</a:t>
            </a:r>
          </a:p>
        </p:txBody>
      </p:sp>
      <p:sp>
        <p:nvSpPr>
          <p:cNvPr id="14" name="TextBox 13">
            <a:extLst>
              <a:ext uri="{FF2B5EF4-FFF2-40B4-BE49-F238E27FC236}">
                <a16:creationId xmlns:a16="http://schemas.microsoft.com/office/drawing/2014/main" id="{6A58490D-5A43-6F43-803C-AA244167904E}"/>
              </a:ext>
            </a:extLst>
          </p:cNvPr>
          <p:cNvSpPr txBox="1"/>
          <p:nvPr/>
        </p:nvSpPr>
        <p:spPr>
          <a:xfrm>
            <a:off x="2068333" y="5382538"/>
            <a:ext cx="304800" cy="461665"/>
          </a:xfrm>
          <a:prstGeom prst="rect">
            <a:avLst/>
          </a:prstGeom>
          <a:noFill/>
        </p:spPr>
        <p:txBody>
          <a:bodyPr wrap="square" rtlCol="0">
            <a:spAutoFit/>
          </a:bodyPr>
          <a:lstStyle/>
          <a:p>
            <a:r>
              <a:rPr lang="en-US" sz="2400" dirty="0"/>
              <a:t>4</a:t>
            </a:r>
          </a:p>
        </p:txBody>
      </p:sp>
      <p:sp>
        <p:nvSpPr>
          <p:cNvPr id="2" name="TextBox 1">
            <a:extLst>
              <a:ext uri="{FF2B5EF4-FFF2-40B4-BE49-F238E27FC236}">
                <a16:creationId xmlns:a16="http://schemas.microsoft.com/office/drawing/2014/main" id="{8F15F776-FFD6-C64B-B9ED-621A2A9CE02A}"/>
              </a:ext>
            </a:extLst>
          </p:cNvPr>
          <p:cNvSpPr txBox="1"/>
          <p:nvPr/>
        </p:nvSpPr>
        <p:spPr>
          <a:xfrm>
            <a:off x="895350" y="1815549"/>
            <a:ext cx="7886700" cy="1815882"/>
          </a:xfrm>
          <a:prstGeom prst="rect">
            <a:avLst/>
          </a:prstGeom>
          <a:noFill/>
        </p:spPr>
        <p:txBody>
          <a:bodyPr wrap="square" rtlCol="0" anchor="t">
            <a:spAutoFit/>
          </a:bodyPr>
          <a:lstStyle/>
          <a:p>
            <a:r>
              <a:rPr lang="en-US" sz="1600" dirty="0">
                <a:latin typeface="Arial"/>
                <a:cs typeface="Arial"/>
              </a:rPr>
              <a:t>Hopefully, you remember the lesson where you improvised melodies using the template that was created by the teacher. You probably didn’t realize it at the time, but you were improvising your melody over a C Major I-V-vi-IV chord progression that you have learned in this lesson.</a:t>
            </a:r>
          </a:p>
          <a:p>
            <a:endParaRPr lang="en-US" sz="1600" dirty="0">
              <a:latin typeface="Arial" panose="020B0604020202020204" pitchFamily="34" charset="0"/>
              <a:cs typeface="Arial" panose="020B0604020202020204" pitchFamily="34" charset="0"/>
            </a:endParaRPr>
          </a:p>
          <a:p>
            <a:r>
              <a:rPr lang="en-US" sz="1600" dirty="0">
                <a:latin typeface="Arial"/>
                <a:cs typeface="Arial"/>
              </a:rPr>
              <a:t>We are going to use those numbered keys again to incorporate your left hand with the chord progressions you have learned with your right hand.</a:t>
            </a:r>
          </a:p>
        </p:txBody>
      </p:sp>
    </p:spTree>
    <p:extLst>
      <p:ext uri="{BB962C8B-B14F-4D97-AF65-F5344CB8AC3E}">
        <p14:creationId xmlns:p14="http://schemas.microsoft.com/office/powerpoint/2010/main" val="3668606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2">
            <a:extLst>
              <a:ext uri="{FF2B5EF4-FFF2-40B4-BE49-F238E27FC236}">
                <a16:creationId xmlns:a16="http://schemas.microsoft.com/office/drawing/2014/main" id="{3303CCD1-2064-2241-B133-AE773DB6DE72}"/>
              </a:ext>
            </a:extLst>
          </p:cNvPr>
          <p:cNvPicPr>
            <a:picLocks noGrp="1" noChangeAspect="1"/>
          </p:cNvPicPr>
          <p:nvPr>
            <p:ph idx="1"/>
          </p:nvPr>
        </p:nvPicPr>
        <p:blipFill>
          <a:blip r:embed="rId2"/>
          <a:stretch>
            <a:fillRect/>
          </a:stretch>
        </p:blipFill>
        <p:spPr>
          <a:xfrm>
            <a:off x="906241" y="2546581"/>
            <a:ext cx="7872792" cy="1875183"/>
          </a:xfrm>
        </p:spPr>
      </p:pic>
      <p:sp>
        <p:nvSpPr>
          <p:cNvPr id="5" name="TextBox 4">
            <a:extLst>
              <a:ext uri="{FF2B5EF4-FFF2-40B4-BE49-F238E27FC236}">
                <a16:creationId xmlns:a16="http://schemas.microsoft.com/office/drawing/2014/main" id="{5CA65854-9800-4548-BE13-919C9CA1C8C5}"/>
              </a:ext>
            </a:extLst>
          </p:cNvPr>
          <p:cNvSpPr txBox="1"/>
          <p:nvPr/>
        </p:nvSpPr>
        <p:spPr>
          <a:xfrm>
            <a:off x="969053" y="3858537"/>
            <a:ext cx="323850" cy="461665"/>
          </a:xfrm>
          <a:prstGeom prst="rect">
            <a:avLst/>
          </a:prstGeom>
          <a:noFill/>
        </p:spPr>
        <p:txBody>
          <a:bodyPr wrap="square" rtlCol="0">
            <a:spAutoFit/>
          </a:bodyPr>
          <a:lstStyle/>
          <a:p>
            <a:r>
              <a:rPr lang="en-US" sz="2400" dirty="0"/>
              <a:t>1</a:t>
            </a:r>
          </a:p>
        </p:txBody>
      </p:sp>
      <p:sp>
        <p:nvSpPr>
          <p:cNvPr id="11" name="TextBox 10">
            <a:extLst>
              <a:ext uri="{FF2B5EF4-FFF2-40B4-BE49-F238E27FC236}">
                <a16:creationId xmlns:a16="http://schemas.microsoft.com/office/drawing/2014/main" id="{7FAA20E3-FD2F-8E44-A9FC-6F2D35889930}"/>
              </a:ext>
            </a:extLst>
          </p:cNvPr>
          <p:cNvSpPr txBox="1"/>
          <p:nvPr/>
        </p:nvSpPr>
        <p:spPr>
          <a:xfrm>
            <a:off x="2465776" y="3858540"/>
            <a:ext cx="304800" cy="461665"/>
          </a:xfrm>
          <a:prstGeom prst="rect">
            <a:avLst/>
          </a:prstGeom>
          <a:noFill/>
        </p:spPr>
        <p:txBody>
          <a:bodyPr wrap="square" rtlCol="0">
            <a:spAutoFit/>
          </a:bodyPr>
          <a:lstStyle/>
          <a:p>
            <a:r>
              <a:rPr lang="en-US" sz="2400" dirty="0"/>
              <a:t>2</a:t>
            </a:r>
          </a:p>
        </p:txBody>
      </p:sp>
      <p:sp>
        <p:nvSpPr>
          <p:cNvPr id="12" name="TextBox 11">
            <a:extLst>
              <a:ext uri="{FF2B5EF4-FFF2-40B4-BE49-F238E27FC236}">
                <a16:creationId xmlns:a16="http://schemas.microsoft.com/office/drawing/2014/main" id="{55BDE308-7C1C-BD49-87E7-C418A95B9BFA}"/>
              </a:ext>
            </a:extLst>
          </p:cNvPr>
          <p:cNvSpPr txBox="1"/>
          <p:nvPr/>
        </p:nvSpPr>
        <p:spPr>
          <a:xfrm>
            <a:off x="2835083" y="3858539"/>
            <a:ext cx="304800" cy="461665"/>
          </a:xfrm>
          <a:prstGeom prst="rect">
            <a:avLst/>
          </a:prstGeom>
          <a:noFill/>
        </p:spPr>
        <p:txBody>
          <a:bodyPr wrap="square" rtlCol="0">
            <a:spAutoFit/>
          </a:bodyPr>
          <a:lstStyle/>
          <a:p>
            <a:r>
              <a:rPr lang="en-US" sz="2400" dirty="0"/>
              <a:t>3</a:t>
            </a:r>
          </a:p>
        </p:txBody>
      </p:sp>
      <p:sp>
        <p:nvSpPr>
          <p:cNvPr id="14" name="TextBox 13">
            <a:extLst>
              <a:ext uri="{FF2B5EF4-FFF2-40B4-BE49-F238E27FC236}">
                <a16:creationId xmlns:a16="http://schemas.microsoft.com/office/drawing/2014/main" id="{6A58490D-5A43-6F43-803C-AA244167904E}"/>
              </a:ext>
            </a:extLst>
          </p:cNvPr>
          <p:cNvSpPr txBox="1"/>
          <p:nvPr/>
        </p:nvSpPr>
        <p:spPr>
          <a:xfrm>
            <a:off x="2079224" y="3858538"/>
            <a:ext cx="304800" cy="461665"/>
          </a:xfrm>
          <a:prstGeom prst="rect">
            <a:avLst/>
          </a:prstGeom>
          <a:noFill/>
        </p:spPr>
        <p:txBody>
          <a:bodyPr wrap="square" rtlCol="0">
            <a:spAutoFit/>
          </a:bodyPr>
          <a:lstStyle/>
          <a:p>
            <a:r>
              <a:rPr lang="en-US" sz="2400" dirty="0"/>
              <a:t>4</a:t>
            </a:r>
          </a:p>
        </p:txBody>
      </p:sp>
      <p:sp>
        <p:nvSpPr>
          <p:cNvPr id="2" name="TextBox 1">
            <a:extLst>
              <a:ext uri="{FF2B5EF4-FFF2-40B4-BE49-F238E27FC236}">
                <a16:creationId xmlns:a16="http://schemas.microsoft.com/office/drawing/2014/main" id="{8F15F776-FFD6-C64B-B9ED-621A2A9CE02A}"/>
              </a:ext>
            </a:extLst>
          </p:cNvPr>
          <p:cNvSpPr txBox="1"/>
          <p:nvPr/>
        </p:nvSpPr>
        <p:spPr>
          <a:xfrm>
            <a:off x="906241" y="344557"/>
            <a:ext cx="7886700" cy="2062103"/>
          </a:xfrm>
          <a:prstGeom prst="rect">
            <a:avLst/>
          </a:prstGeom>
          <a:noFill/>
        </p:spPr>
        <p:txBody>
          <a:bodyPr wrap="square" rtlCol="0" anchor="t">
            <a:spAutoFit/>
          </a:bodyPr>
          <a:lstStyle/>
          <a:p>
            <a:pPr marL="342900" indent="-342900">
              <a:buAutoNum type="arabicPeriod"/>
            </a:pPr>
            <a:r>
              <a:rPr lang="en-US" sz="1600" dirty="0">
                <a:latin typeface="Arial"/>
                <a:cs typeface="Arial"/>
              </a:rPr>
              <a:t>To begin, we are going to focus only on our left hand.</a:t>
            </a:r>
          </a:p>
          <a:p>
            <a:pPr marL="342900" indent="-342900">
              <a:buAutoNum type="arabicPeriod"/>
            </a:pPr>
            <a:r>
              <a:rPr lang="en-US" sz="1600" dirty="0">
                <a:latin typeface="Arial"/>
                <a:cs typeface="Arial"/>
              </a:rPr>
              <a:t>Use the 5</a:t>
            </a:r>
            <a:r>
              <a:rPr lang="en-US" sz="1600" baseline="30000" dirty="0">
                <a:latin typeface="Arial"/>
                <a:cs typeface="Arial"/>
              </a:rPr>
              <a:t>th</a:t>
            </a:r>
            <a:r>
              <a:rPr lang="en-US" sz="1600" dirty="0">
                <a:latin typeface="Arial"/>
                <a:cs typeface="Arial"/>
              </a:rPr>
              <a:t> finger of your left hand (pinkie) to play the C labeled "1."</a:t>
            </a:r>
          </a:p>
          <a:p>
            <a:pPr marL="342900" indent="-342900">
              <a:buAutoNum type="arabicPeriod"/>
            </a:pPr>
            <a:r>
              <a:rPr lang="en-US" sz="1600" dirty="0">
                <a:latin typeface="Arial"/>
                <a:cs typeface="Arial"/>
              </a:rPr>
              <a:t>Now use your 1</a:t>
            </a:r>
            <a:r>
              <a:rPr lang="en-US" sz="1600" baseline="30000" dirty="0">
                <a:latin typeface="Arial"/>
                <a:cs typeface="Arial"/>
              </a:rPr>
              <a:t>st</a:t>
            </a:r>
            <a:r>
              <a:rPr lang="en-US" sz="1600" dirty="0">
                <a:latin typeface="Arial"/>
                <a:cs typeface="Arial"/>
              </a:rPr>
              <a:t> finger (thumb) to play the G labeled ‘"2."</a:t>
            </a:r>
          </a:p>
          <a:p>
            <a:pPr marL="342900" indent="-342900">
              <a:buAutoNum type="arabicPeriod"/>
            </a:pPr>
            <a:r>
              <a:rPr lang="en-US" sz="1600" dirty="0">
                <a:latin typeface="Arial"/>
                <a:cs typeface="Arial"/>
              </a:rPr>
              <a:t>Slide your 5</a:t>
            </a:r>
            <a:r>
              <a:rPr lang="en-US" sz="1600" baseline="30000" dirty="0">
                <a:latin typeface="Arial"/>
                <a:cs typeface="Arial"/>
              </a:rPr>
              <a:t>th</a:t>
            </a:r>
            <a:r>
              <a:rPr lang="en-US" sz="1600" dirty="0">
                <a:latin typeface="Arial"/>
                <a:cs typeface="Arial"/>
              </a:rPr>
              <a:t> finger up one note to play the A labeled "3."</a:t>
            </a:r>
          </a:p>
          <a:p>
            <a:pPr marL="342900" indent="-342900">
              <a:buAutoNum type="arabicPeriod"/>
            </a:pPr>
            <a:r>
              <a:rPr lang="en-US" sz="1600" dirty="0">
                <a:latin typeface="Arial"/>
                <a:cs typeface="Arial"/>
              </a:rPr>
              <a:t>Finally use your 3</a:t>
            </a:r>
            <a:r>
              <a:rPr lang="en-US" sz="1600" baseline="30000" dirty="0">
                <a:latin typeface="Arial"/>
                <a:cs typeface="Arial"/>
              </a:rPr>
              <a:t>rd</a:t>
            </a:r>
            <a:r>
              <a:rPr lang="en-US" sz="1600" dirty="0">
                <a:latin typeface="Arial"/>
                <a:cs typeface="Arial"/>
              </a:rPr>
              <a:t> finger to play the F labeled "4."</a:t>
            </a:r>
          </a:p>
          <a:p>
            <a:pPr marL="342900" indent="-342900">
              <a:buAutoNum type="arabicPeriod"/>
            </a:pPr>
            <a:r>
              <a:rPr lang="en-US" sz="1600" dirty="0">
                <a:latin typeface="Arial"/>
                <a:cs typeface="Arial"/>
              </a:rPr>
              <a:t>Let’s try to play those 4 notes together in sequence. Hold each note for 4 counts.</a:t>
            </a:r>
          </a:p>
          <a:p>
            <a:pPr marL="342900" indent="-342900">
              <a:buAutoNum type="arabicPeriod"/>
            </a:pPr>
            <a:r>
              <a:rPr lang="en-US" sz="1600" dirty="0">
                <a:latin typeface="Arial" panose="020B0604020202020204" pitchFamily="34" charset="0"/>
                <a:cs typeface="Arial" panose="020B0604020202020204" pitchFamily="34" charset="0"/>
              </a:rPr>
              <a:t>Once the teacher leads the class through the sequence as a group, give them a few minutes to practice on their own.</a:t>
            </a:r>
          </a:p>
        </p:txBody>
      </p:sp>
      <p:sp>
        <p:nvSpPr>
          <p:cNvPr id="15" name="TextBox 14">
            <a:extLst>
              <a:ext uri="{FF2B5EF4-FFF2-40B4-BE49-F238E27FC236}">
                <a16:creationId xmlns:a16="http://schemas.microsoft.com/office/drawing/2014/main" id="{C5470A50-D00F-0A4C-A8FB-9D5686B73CBE}"/>
              </a:ext>
            </a:extLst>
          </p:cNvPr>
          <p:cNvSpPr txBox="1"/>
          <p:nvPr/>
        </p:nvSpPr>
        <p:spPr>
          <a:xfrm>
            <a:off x="906241" y="4561685"/>
            <a:ext cx="465833" cy="369332"/>
          </a:xfrm>
          <a:prstGeom prst="rect">
            <a:avLst/>
          </a:prstGeom>
          <a:noFill/>
        </p:spPr>
        <p:txBody>
          <a:bodyPr wrap="none" rtlCol="0">
            <a:spAutoFit/>
          </a:bodyPr>
          <a:lstStyle/>
          <a:p>
            <a:r>
              <a:rPr lang="en-US" dirty="0"/>
              <a:t>1st</a:t>
            </a:r>
          </a:p>
        </p:txBody>
      </p:sp>
      <p:sp>
        <p:nvSpPr>
          <p:cNvPr id="16" name="TextBox 15">
            <a:extLst>
              <a:ext uri="{FF2B5EF4-FFF2-40B4-BE49-F238E27FC236}">
                <a16:creationId xmlns:a16="http://schemas.microsoft.com/office/drawing/2014/main" id="{6D617202-17E8-6947-BC9A-E492EB69AFE5}"/>
              </a:ext>
            </a:extLst>
          </p:cNvPr>
          <p:cNvSpPr txBox="1"/>
          <p:nvPr/>
        </p:nvSpPr>
        <p:spPr>
          <a:xfrm>
            <a:off x="2367947" y="4561685"/>
            <a:ext cx="500458" cy="369332"/>
          </a:xfrm>
          <a:prstGeom prst="rect">
            <a:avLst/>
          </a:prstGeom>
          <a:noFill/>
        </p:spPr>
        <p:txBody>
          <a:bodyPr wrap="none" rtlCol="0">
            <a:spAutoFit/>
          </a:bodyPr>
          <a:lstStyle/>
          <a:p>
            <a:r>
              <a:rPr lang="en-US" dirty="0"/>
              <a:t>5th</a:t>
            </a:r>
          </a:p>
        </p:txBody>
      </p:sp>
      <p:sp>
        <p:nvSpPr>
          <p:cNvPr id="17" name="TextBox 16">
            <a:extLst>
              <a:ext uri="{FF2B5EF4-FFF2-40B4-BE49-F238E27FC236}">
                <a16:creationId xmlns:a16="http://schemas.microsoft.com/office/drawing/2014/main" id="{E0A30BA6-F96C-2543-95C0-0B9AA401948F}"/>
              </a:ext>
            </a:extLst>
          </p:cNvPr>
          <p:cNvSpPr txBox="1"/>
          <p:nvPr/>
        </p:nvSpPr>
        <p:spPr>
          <a:xfrm>
            <a:off x="2737254" y="4561685"/>
            <a:ext cx="500458" cy="369332"/>
          </a:xfrm>
          <a:prstGeom prst="rect">
            <a:avLst/>
          </a:prstGeom>
          <a:noFill/>
        </p:spPr>
        <p:txBody>
          <a:bodyPr wrap="none" rtlCol="0">
            <a:spAutoFit/>
          </a:bodyPr>
          <a:lstStyle/>
          <a:p>
            <a:r>
              <a:rPr lang="en-US" dirty="0"/>
              <a:t>5th</a:t>
            </a:r>
          </a:p>
        </p:txBody>
      </p:sp>
      <p:sp>
        <p:nvSpPr>
          <p:cNvPr id="18" name="TextBox 17">
            <a:extLst>
              <a:ext uri="{FF2B5EF4-FFF2-40B4-BE49-F238E27FC236}">
                <a16:creationId xmlns:a16="http://schemas.microsoft.com/office/drawing/2014/main" id="{50924AAB-D7C7-9E4A-9B4A-25EF843A64ED}"/>
              </a:ext>
            </a:extLst>
          </p:cNvPr>
          <p:cNvSpPr txBox="1"/>
          <p:nvPr/>
        </p:nvSpPr>
        <p:spPr>
          <a:xfrm>
            <a:off x="1987566" y="4561685"/>
            <a:ext cx="500522" cy="369332"/>
          </a:xfrm>
          <a:prstGeom prst="rect">
            <a:avLst/>
          </a:prstGeom>
          <a:noFill/>
        </p:spPr>
        <p:txBody>
          <a:bodyPr wrap="none" rtlCol="0">
            <a:spAutoFit/>
          </a:bodyPr>
          <a:lstStyle/>
          <a:p>
            <a:r>
              <a:rPr lang="en-US" dirty="0"/>
              <a:t>3rd</a:t>
            </a:r>
          </a:p>
        </p:txBody>
      </p:sp>
      <p:sp>
        <p:nvSpPr>
          <p:cNvPr id="19" name="Left Brace 18">
            <a:extLst>
              <a:ext uri="{FF2B5EF4-FFF2-40B4-BE49-F238E27FC236}">
                <a16:creationId xmlns:a16="http://schemas.microsoft.com/office/drawing/2014/main" id="{5D01D159-2792-8045-8116-6554EA2A97F0}"/>
              </a:ext>
            </a:extLst>
          </p:cNvPr>
          <p:cNvSpPr/>
          <p:nvPr/>
        </p:nvSpPr>
        <p:spPr>
          <a:xfrm rot="16200000">
            <a:off x="1027156" y="4397368"/>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 name="Left Brace 19">
            <a:extLst>
              <a:ext uri="{FF2B5EF4-FFF2-40B4-BE49-F238E27FC236}">
                <a16:creationId xmlns:a16="http://schemas.microsoft.com/office/drawing/2014/main" id="{845518D7-5B5B-E047-B814-7FE402FDF2BC}"/>
              </a:ext>
            </a:extLst>
          </p:cNvPr>
          <p:cNvSpPr/>
          <p:nvPr/>
        </p:nvSpPr>
        <p:spPr>
          <a:xfrm rot="16200000">
            <a:off x="2504939" y="4363507"/>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 name="Left Brace 20">
            <a:extLst>
              <a:ext uri="{FF2B5EF4-FFF2-40B4-BE49-F238E27FC236}">
                <a16:creationId xmlns:a16="http://schemas.microsoft.com/office/drawing/2014/main" id="{7E9F0F29-82FF-814D-A426-8733D60DDF8B}"/>
              </a:ext>
            </a:extLst>
          </p:cNvPr>
          <p:cNvSpPr/>
          <p:nvPr/>
        </p:nvSpPr>
        <p:spPr>
          <a:xfrm rot="16200000">
            <a:off x="2871540" y="4363507"/>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 name="Left Brace 21">
            <a:extLst>
              <a:ext uri="{FF2B5EF4-FFF2-40B4-BE49-F238E27FC236}">
                <a16:creationId xmlns:a16="http://schemas.microsoft.com/office/drawing/2014/main" id="{C8F78A84-B7B5-214E-A1F7-1F4AD00E7947}"/>
              </a:ext>
            </a:extLst>
          </p:cNvPr>
          <p:cNvSpPr/>
          <p:nvPr/>
        </p:nvSpPr>
        <p:spPr>
          <a:xfrm rot="16200000">
            <a:off x="2137143" y="4365425"/>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 name="Circular Arrow 22">
            <a:extLst>
              <a:ext uri="{FF2B5EF4-FFF2-40B4-BE49-F238E27FC236}">
                <a16:creationId xmlns:a16="http://schemas.microsoft.com/office/drawing/2014/main" id="{EF69FF08-6B74-B74E-87C8-AE4D86467F27}"/>
              </a:ext>
            </a:extLst>
          </p:cNvPr>
          <p:cNvSpPr/>
          <p:nvPr/>
        </p:nvSpPr>
        <p:spPr>
          <a:xfrm flipV="1">
            <a:off x="1010665" y="4135855"/>
            <a:ext cx="1726315" cy="1496303"/>
          </a:xfrm>
          <a:prstGeom prst="circular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Circular Arrow 23">
            <a:extLst>
              <a:ext uri="{FF2B5EF4-FFF2-40B4-BE49-F238E27FC236}">
                <a16:creationId xmlns:a16="http://schemas.microsoft.com/office/drawing/2014/main" id="{1511E24B-39F6-CE4D-B6C3-D7A0E9C19B87}"/>
              </a:ext>
            </a:extLst>
          </p:cNvPr>
          <p:cNvSpPr/>
          <p:nvPr/>
        </p:nvSpPr>
        <p:spPr>
          <a:xfrm flipV="1">
            <a:off x="2651555" y="4627930"/>
            <a:ext cx="402629" cy="503567"/>
          </a:xfrm>
          <a:prstGeom prst="circular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Circular Arrow 24">
            <a:extLst>
              <a:ext uri="{FF2B5EF4-FFF2-40B4-BE49-F238E27FC236}">
                <a16:creationId xmlns:a16="http://schemas.microsoft.com/office/drawing/2014/main" id="{F61D72A1-4554-7941-A8D0-A9F3D15A3BF4}"/>
              </a:ext>
            </a:extLst>
          </p:cNvPr>
          <p:cNvSpPr/>
          <p:nvPr/>
        </p:nvSpPr>
        <p:spPr>
          <a:xfrm flipH="1" flipV="1">
            <a:off x="2079224" y="4237966"/>
            <a:ext cx="974960" cy="1787062"/>
          </a:xfrm>
          <a:prstGeom prst="circularArrow">
            <a:avLst>
              <a:gd name="adj1" fmla="val 12500"/>
              <a:gd name="adj2" fmla="val 3177562"/>
              <a:gd name="adj3" fmla="val 20457681"/>
              <a:gd name="adj4" fmla="val 10800000"/>
              <a:gd name="adj5" fmla="val 125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144596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2">
            <a:extLst>
              <a:ext uri="{FF2B5EF4-FFF2-40B4-BE49-F238E27FC236}">
                <a16:creationId xmlns:a16="http://schemas.microsoft.com/office/drawing/2014/main" id="{3303CCD1-2064-2241-B133-AE773DB6DE72}"/>
              </a:ext>
            </a:extLst>
          </p:cNvPr>
          <p:cNvPicPr>
            <a:picLocks noGrp="1" noChangeAspect="1"/>
          </p:cNvPicPr>
          <p:nvPr>
            <p:ph idx="1"/>
          </p:nvPr>
        </p:nvPicPr>
        <p:blipFill>
          <a:blip r:embed="rId2"/>
          <a:stretch>
            <a:fillRect/>
          </a:stretch>
        </p:blipFill>
        <p:spPr>
          <a:xfrm>
            <a:off x="906241" y="2546581"/>
            <a:ext cx="7872792" cy="1875183"/>
          </a:xfrm>
        </p:spPr>
      </p:pic>
      <p:sp>
        <p:nvSpPr>
          <p:cNvPr id="5" name="TextBox 4">
            <a:extLst>
              <a:ext uri="{FF2B5EF4-FFF2-40B4-BE49-F238E27FC236}">
                <a16:creationId xmlns:a16="http://schemas.microsoft.com/office/drawing/2014/main" id="{5CA65854-9800-4548-BE13-919C9CA1C8C5}"/>
              </a:ext>
            </a:extLst>
          </p:cNvPr>
          <p:cNvSpPr txBox="1"/>
          <p:nvPr/>
        </p:nvSpPr>
        <p:spPr>
          <a:xfrm>
            <a:off x="969053" y="3858537"/>
            <a:ext cx="323850" cy="461665"/>
          </a:xfrm>
          <a:prstGeom prst="rect">
            <a:avLst/>
          </a:prstGeom>
          <a:noFill/>
        </p:spPr>
        <p:txBody>
          <a:bodyPr wrap="square" rtlCol="0">
            <a:spAutoFit/>
          </a:bodyPr>
          <a:lstStyle/>
          <a:p>
            <a:r>
              <a:rPr lang="en-US" sz="2400" dirty="0"/>
              <a:t>5</a:t>
            </a:r>
          </a:p>
        </p:txBody>
      </p:sp>
      <p:sp>
        <p:nvSpPr>
          <p:cNvPr id="11" name="TextBox 10">
            <a:extLst>
              <a:ext uri="{FF2B5EF4-FFF2-40B4-BE49-F238E27FC236}">
                <a16:creationId xmlns:a16="http://schemas.microsoft.com/office/drawing/2014/main" id="{7FAA20E3-FD2F-8E44-A9FC-6F2D35889930}"/>
              </a:ext>
            </a:extLst>
          </p:cNvPr>
          <p:cNvSpPr txBox="1"/>
          <p:nvPr/>
        </p:nvSpPr>
        <p:spPr>
          <a:xfrm>
            <a:off x="4316989" y="3858536"/>
            <a:ext cx="304800" cy="461665"/>
          </a:xfrm>
          <a:prstGeom prst="rect">
            <a:avLst/>
          </a:prstGeom>
          <a:noFill/>
        </p:spPr>
        <p:txBody>
          <a:bodyPr wrap="square" rtlCol="0">
            <a:spAutoFit/>
          </a:bodyPr>
          <a:lstStyle/>
          <a:p>
            <a:r>
              <a:rPr lang="en-US" sz="2400" dirty="0"/>
              <a:t>3</a:t>
            </a:r>
          </a:p>
        </p:txBody>
      </p:sp>
      <p:sp>
        <p:nvSpPr>
          <p:cNvPr id="12" name="TextBox 11">
            <a:extLst>
              <a:ext uri="{FF2B5EF4-FFF2-40B4-BE49-F238E27FC236}">
                <a16:creationId xmlns:a16="http://schemas.microsoft.com/office/drawing/2014/main" id="{55BDE308-7C1C-BD49-87E7-C418A95B9BFA}"/>
              </a:ext>
            </a:extLst>
          </p:cNvPr>
          <p:cNvSpPr txBox="1"/>
          <p:nvPr/>
        </p:nvSpPr>
        <p:spPr>
          <a:xfrm>
            <a:off x="4944615" y="3860689"/>
            <a:ext cx="502028" cy="461665"/>
          </a:xfrm>
          <a:prstGeom prst="rect">
            <a:avLst/>
          </a:prstGeom>
          <a:noFill/>
        </p:spPr>
        <p:txBody>
          <a:bodyPr wrap="square" rtlCol="0">
            <a:spAutoFit/>
          </a:bodyPr>
          <a:lstStyle/>
          <a:p>
            <a:r>
              <a:rPr lang="en-US" sz="2400" dirty="0"/>
              <a:t> 5</a:t>
            </a:r>
          </a:p>
        </p:txBody>
      </p:sp>
      <p:sp>
        <p:nvSpPr>
          <p:cNvPr id="14" name="TextBox 13">
            <a:extLst>
              <a:ext uri="{FF2B5EF4-FFF2-40B4-BE49-F238E27FC236}">
                <a16:creationId xmlns:a16="http://schemas.microsoft.com/office/drawing/2014/main" id="{6A58490D-5A43-6F43-803C-AA244167904E}"/>
              </a:ext>
            </a:extLst>
          </p:cNvPr>
          <p:cNvSpPr txBox="1"/>
          <p:nvPr/>
        </p:nvSpPr>
        <p:spPr>
          <a:xfrm>
            <a:off x="3536963" y="3858536"/>
            <a:ext cx="304800" cy="461665"/>
          </a:xfrm>
          <a:prstGeom prst="rect">
            <a:avLst/>
          </a:prstGeom>
          <a:noFill/>
        </p:spPr>
        <p:txBody>
          <a:bodyPr wrap="square" rtlCol="0">
            <a:spAutoFit/>
          </a:bodyPr>
          <a:lstStyle/>
          <a:p>
            <a:r>
              <a:rPr lang="en-US" sz="2400" dirty="0"/>
              <a:t>1</a:t>
            </a:r>
          </a:p>
        </p:txBody>
      </p:sp>
      <p:sp>
        <p:nvSpPr>
          <p:cNvPr id="2" name="TextBox 1">
            <a:extLst>
              <a:ext uri="{FF2B5EF4-FFF2-40B4-BE49-F238E27FC236}">
                <a16:creationId xmlns:a16="http://schemas.microsoft.com/office/drawing/2014/main" id="{8F15F776-FFD6-C64B-B9ED-621A2A9CE02A}"/>
              </a:ext>
            </a:extLst>
          </p:cNvPr>
          <p:cNvSpPr txBox="1"/>
          <p:nvPr/>
        </p:nvSpPr>
        <p:spPr>
          <a:xfrm>
            <a:off x="906241" y="344557"/>
            <a:ext cx="7886700" cy="1323439"/>
          </a:xfrm>
          <a:prstGeom prst="rect">
            <a:avLst/>
          </a:prstGeom>
          <a:noFill/>
        </p:spPr>
        <p:txBody>
          <a:bodyPr wrap="square" rtlCol="0" anchor="t">
            <a:spAutoFit/>
          </a:bodyPr>
          <a:lstStyle/>
          <a:p>
            <a:pPr marL="342900" indent="-342900">
              <a:buAutoNum type="arabicPeriod"/>
            </a:pPr>
            <a:r>
              <a:rPr lang="en-US" sz="1600" dirty="0">
                <a:latin typeface="Arial" panose="020B0604020202020204" pitchFamily="34" charset="0"/>
                <a:cs typeface="Arial" panose="020B0604020202020204" pitchFamily="34" charset="0"/>
              </a:rPr>
              <a:t>The next skill should be worked on VERY slowly as we add the right hand to the left hand.</a:t>
            </a:r>
          </a:p>
          <a:p>
            <a:pPr marL="342900" indent="-342900">
              <a:buAutoNum type="arabicPeriod"/>
            </a:pPr>
            <a:r>
              <a:rPr lang="en-US" sz="1600" dirty="0">
                <a:latin typeface="Arial" panose="020B0604020202020204" pitchFamily="34" charset="0"/>
                <a:cs typeface="Arial" panose="020B0604020202020204" pitchFamily="34" charset="0"/>
              </a:rPr>
              <a:t>At this point you should ALWAYS keep the left and right hands moving separately.</a:t>
            </a:r>
          </a:p>
          <a:p>
            <a:pPr marL="342900" indent="-342900">
              <a:buAutoNum type="arabicPeriod"/>
            </a:pPr>
            <a:r>
              <a:rPr lang="en-US" sz="1600" dirty="0">
                <a:latin typeface="Arial"/>
                <a:cs typeface="Arial"/>
              </a:rPr>
              <a:t>First play the C with the 5</a:t>
            </a:r>
            <a:r>
              <a:rPr lang="en-US" sz="1600" baseline="30000" dirty="0">
                <a:latin typeface="Arial"/>
                <a:cs typeface="Arial"/>
              </a:rPr>
              <a:t>th</a:t>
            </a:r>
            <a:r>
              <a:rPr lang="en-US" sz="1600" dirty="0">
                <a:latin typeface="Arial"/>
                <a:cs typeface="Arial"/>
              </a:rPr>
              <a:t> finger of your left hand. Then play the chord with your right hand. Alternate back and forth SLOWLY.</a:t>
            </a:r>
            <a:endParaRPr lang="en-US" sz="16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C5470A50-D00F-0A4C-A8FB-9D5686B73CBE}"/>
              </a:ext>
            </a:extLst>
          </p:cNvPr>
          <p:cNvSpPr txBox="1"/>
          <p:nvPr/>
        </p:nvSpPr>
        <p:spPr>
          <a:xfrm>
            <a:off x="906241" y="4561685"/>
            <a:ext cx="49244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1st</a:t>
            </a:r>
          </a:p>
        </p:txBody>
      </p:sp>
      <p:sp>
        <p:nvSpPr>
          <p:cNvPr id="19" name="Left Brace 18">
            <a:extLst>
              <a:ext uri="{FF2B5EF4-FFF2-40B4-BE49-F238E27FC236}">
                <a16:creationId xmlns:a16="http://schemas.microsoft.com/office/drawing/2014/main" id="{5D01D159-2792-8045-8116-6554EA2A97F0}"/>
              </a:ext>
            </a:extLst>
          </p:cNvPr>
          <p:cNvSpPr/>
          <p:nvPr/>
        </p:nvSpPr>
        <p:spPr>
          <a:xfrm rot="16200000">
            <a:off x="1027156" y="4397368"/>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6" name="Left Brace 25">
            <a:extLst>
              <a:ext uri="{FF2B5EF4-FFF2-40B4-BE49-F238E27FC236}">
                <a16:creationId xmlns:a16="http://schemas.microsoft.com/office/drawing/2014/main" id="{C655E32D-1E7D-914C-BCDE-1CAADA219014}"/>
              </a:ext>
            </a:extLst>
          </p:cNvPr>
          <p:cNvSpPr/>
          <p:nvPr/>
        </p:nvSpPr>
        <p:spPr>
          <a:xfrm rot="16200000">
            <a:off x="4334607" y="3742658"/>
            <a:ext cx="241505" cy="1531994"/>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extBox 2">
            <a:extLst>
              <a:ext uri="{FF2B5EF4-FFF2-40B4-BE49-F238E27FC236}">
                <a16:creationId xmlns:a16="http://schemas.microsoft.com/office/drawing/2014/main" id="{100A278E-2114-3F43-B341-0963112FB4E8}"/>
              </a:ext>
            </a:extLst>
          </p:cNvPr>
          <p:cNvSpPr txBox="1"/>
          <p:nvPr/>
        </p:nvSpPr>
        <p:spPr>
          <a:xfrm>
            <a:off x="4333461" y="4890052"/>
            <a:ext cx="56938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2nd</a:t>
            </a:r>
          </a:p>
        </p:txBody>
      </p:sp>
    </p:spTree>
    <p:extLst>
      <p:ext uri="{BB962C8B-B14F-4D97-AF65-F5344CB8AC3E}">
        <p14:creationId xmlns:p14="http://schemas.microsoft.com/office/powerpoint/2010/main" val="660980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2">
            <a:extLst>
              <a:ext uri="{FF2B5EF4-FFF2-40B4-BE49-F238E27FC236}">
                <a16:creationId xmlns:a16="http://schemas.microsoft.com/office/drawing/2014/main" id="{3303CCD1-2064-2241-B133-AE773DB6DE72}"/>
              </a:ext>
            </a:extLst>
          </p:cNvPr>
          <p:cNvPicPr>
            <a:picLocks noGrp="1" noChangeAspect="1"/>
          </p:cNvPicPr>
          <p:nvPr>
            <p:ph idx="1"/>
          </p:nvPr>
        </p:nvPicPr>
        <p:blipFill>
          <a:blip r:embed="rId2"/>
          <a:stretch>
            <a:fillRect/>
          </a:stretch>
        </p:blipFill>
        <p:spPr>
          <a:xfrm>
            <a:off x="906241" y="1526164"/>
            <a:ext cx="7872792" cy="1875183"/>
          </a:xfrm>
        </p:spPr>
      </p:pic>
      <p:sp>
        <p:nvSpPr>
          <p:cNvPr id="5" name="TextBox 4">
            <a:extLst>
              <a:ext uri="{FF2B5EF4-FFF2-40B4-BE49-F238E27FC236}">
                <a16:creationId xmlns:a16="http://schemas.microsoft.com/office/drawing/2014/main" id="{5CA65854-9800-4548-BE13-919C9CA1C8C5}"/>
              </a:ext>
            </a:extLst>
          </p:cNvPr>
          <p:cNvSpPr txBox="1"/>
          <p:nvPr/>
        </p:nvSpPr>
        <p:spPr>
          <a:xfrm>
            <a:off x="2439653" y="2812672"/>
            <a:ext cx="323850" cy="461665"/>
          </a:xfrm>
          <a:prstGeom prst="rect">
            <a:avLst/>
          </a:prstGeom>
          <a:noFill/>
        </p:spPr>
        <p:txBody>
          <a:bodyPr wrap="square" rtlCol="0">
            <a:spAutoFit/>
          </a:bodyPr>
          <a:lstStyle/>
          <a:p>
            <a:r>
              <a:rPr lang="en-US" sz="2400" dirty="0"/>
              <a:t>1</a:t>
            </a:r>
          </a:p>
        </p:txBody>
      </p:sp>
      <p:sp>
        <p:nvSpPr>
          <p:cNvPr id="11" name="TextBox 10">
            <a:extLst>
              <a:ext uri="{FF2B5EF4-FFF2-40B4-BE49-F238E27FC236}">
                <a16:creationId xmlns:a16="http://schemas.microsoft.com/office/drawing/2014/main" id="{7FAA20E3-FD2F-8E44-A9FC-6F2D35889930}"/>
              </a:ext>
            </a:extLst>
          </p:cNvPr>
          <p:cNvSpPr txBox="1"/>
          <p:nvPr/>
        </p:nvSpPr>
        <p:spPr>
          <a:xfrm>
            <a:off x="3930046" y="2838119"/>
            <a:ext cx="304800" cy="461665"/>
          </a:xfrm>
          <a:prstGeom prst="rect">
            <a:avLst/>
          </a:prstGeom>
          <a:noFill/>
        </p:spPr>
        <p:txBody>
          <a:bodyPr wrap="square" rtlCol="0">
            <a:spAutoFit/>
          </a:bodyPr>
          <a:lstStyle/>
          <a:p>
            <a:r>
              <a:rPr lang="en-US" sz="2400" dirty="0"/>
              <a:t>2</a:t>
            </a:r>
          </a:p>
        </p:txBody>
      </p:sp>
      <p:sp>
        <p:nvSpPr>
          <p:cNvPr id="12" name="TextBox 11">
            <a:extLst>
              <a:ext uri="{FF2B5EF4-FFF2-40B4-BE49-F238E27FC236}">
                <a16:creationId xmlns:a16="http://schemas.microsoft.com/office/drawing/2014/main" id="{55BDE308-7C1C-BD49-87E7-C418A95B9BFA}"/>
              </a:ext>
            </a:extLst>
          </p:cNvPr>
          <p:cNvSpPr txBox="1"/>
          <p:nvPr/>
        </p:nvSpPr>
        <p:spPr>
          <a:xfrm>
            <a:off x="4944615" y="2840272"/>
            <a:ext cx="502028" cy="461665"/>
          </a:xfrm>
          <a:prstGeom prst="rect">
            <a:avLst/>
          </a:prstGeom>
          <a:noFill/>
        </p:spPr>
        <p:txBody>
          <a:bodyPr wrap="square" rtlCol="0">
            <a:spAutoFit/>
          </a:bodyPr>
          <a:lstStyle/>
          <a:p>
            <a:r>
              <a:rPr lang="en-US" sz="2400" dirty="0"/>
              <a:t> 5</a:t>
            </a:r>
          </a:p>
        </p:txBody>
      </p:sp>
      <p:sp>
        <p:nvSpPr>
          <p:cNvPr id="14" name="TextBox 13">
            <a:extLst>
              <a:ext uri="{FF2B5EF4-FFF2-40B4-BE49-F238E27FC236}">
                <a16:creationId xmlns:a16="http://schemas.microsoft.com/office/drawing/2014/main" id="{6A58490D-5A43-6F43-803C-AA244167904E}"/>
              </a:ext>
            </a:extLst>
          </p:cNvPr>
          <p:cNvSpPr txBox="1"/>
          <p:nvPr/>
        </p:nvSpPr>
        <p:spPr>
          <a:xfrm>
            <a:off x="3086328" y="2838119"/>
            <a:ext cx="438749" cy="461665"/>
          </a:xfrm>
          <a:prstGeom prst="rect">
            <a:avLst/>
          </a:prstGeom>
          <a:noFill/>
        </p:spPr>
        <p:txBody>
          <a:bodyPr wrap="square" rtlCol="0">
            <a:spAutoFit/>
          </a:bodyPr>
          <a:lstStyle/>
          <a:p>
            <a:r>
              <a:rPr lang="en-US" sz="2400" dirty="0"/>
              <a:t> 1</a:t>
            </a:r>
          </a:p>
        </p:txBody>
      </p:sp>
      <p:sp>
        <p:nvSpPr>
          <p:cNvPr id="2" name="TextBox 1">
            <a:extLst>
              <a:ext uri="{FF2B5EF4-FFF2-40B4-BE49-F238E27FC236}">
                <a16:creationId xmlns:a16="http://schemas.microsoft.com/office/drawing/2014/main" id="{8F15F776-FFD6-C64B-B9ED-621A2A9CE02A}"/>
              </a:ext>
            </a:extLst>
          </p:cNvPr>
          <p:cNvSpPr txBox="1"/>
          <p:nvPr/>
        </p:nvSpPr>
        <p:spPr>
          <a:xfrm>
            <a:off x="906241" y="344557"/>
            <a:ext cx="7886700" cy="1077218"/>
          </a:xfrm>
          <a:prstGeom prst="rect">
            <a:avLst/>
          </a:prstGeom>
          <a:noFill/>
        </p:spPr>
        <p:txBody>
          <a:bodyPr wrap="square" rtlCol="0">
            <a:spAutoFit/>
          </a:bodyPr>
          <a:lstStyle/>
          <a:p>
            <a:pPr marL="342900" indent="-342900">
              <a:buAutoNum type="arabicPeriod"/>
            </a:pPr>
            <a:r>
              <a:rPr lang="en-US" sz="1600" dirty="0">
                <a:latin typeface="Arial" panose="020B0604020202020204" pitchFamily="34" charset="0"/>
                <a:cs typeface="Arial" panose="020B0604020202020204" pitchFamily="34" charset="0"/>
              </a:rPr>
              <a:t>Now play the G with the 1</a:t>
            </a:r>
            <a:r>
              <a:rPr lang="en-US" sz="1600" baseline="30000" dirty="0">
                <a:latin typeface="Arial" panose="020B0604020202020204" pitchFamily="34" charset="0"/>
                <a:cs typeface="Arial" panose="020B0604020202020204" pitchFamily="34" charset="0"/>
              </a:rPr>
              <a:t>st</a:t>
            </a:r>
            <a:r>
              <a:rPr lang="en-US" sz="1600" dirty="0">
                <a:latin typeface="Arial" panose="020B0604020202020204" pitchFamily="34" charset="0"/>
                <a:cs typeface="Arial" panose="020B0604020202020204" pitchFamily="34" charset="0"/>
              </a:rPr>
              <a:t> finger of your left hand then slide the 1</a:t>
            </a:r>
            <a:r>
              <a:rPr lang="en-US" sz="1600" baseline="30000" dirty="0">
                <a:latin typeface="Arial" panose="020B0604020202020204" pitchFamily="34" charset="0"/>
                <a:cs typeface="Arial" panose="020B0604020202020204" pitchFamily="34" charset="0"/>
              </a:rPr>
              <a:t>st</a:t>
            </a:r>
            <a:r>
              <a:rPr lang="en-US" sz="1600" dirty="0">
                <a:latin typeface="Arial" panose="020B0604020202020204" pitchFamily="34" charset="0"/>
                <a:cs typeface="Arial" panose="020B0604020202020204" pitchFamily="34" charset="0"/>
              </a:rPr>
              <a:t> finger of your right hand down to the B and switch your 3</a:t>
            </a:r>
            <a:r>
              <a:rPr lang="en-US" sz="1600" baseline="30000" dirty="0">
                <a:latin typeface="Arial" panose="020B0604020202020204" pitchFamily="34" charset="0"/>
                <a:cs typeface="Arial" panose="020B0604020202020204" pitchFamily="34" charset="0"/>
              </a:rPr>
              <a:t>rd</a:t>
            </a:r>
            <a:r>
              <a:rPr lang="en-US" sz="1600" dirty="0">
                <a:latin typeface="Arial" panose="020B0604020202020204" pitchFamily="34" charset="0"/>
                <a:cs typeface="Arial" panose="020B0604020202020204" pitchFamily="34" charset="0"/>
              </a:rPr>
              <a:t> finger to your 2</a:t>
            </a:r>
            <a:r>
              <a:rPr lang="en-US" sz="1600" baseline="30000" dirty="0">
                <a:latin typeface="Arial" panose="020B0604020202020204" pitchFamily="34" charset="0"/>
                <a:cs typeface="Arial" panose="020B0604020202020204" pitchFamily="34" charset="0"/>
              </a:rPr>
              <a:t>nd</a:t>
            </a:r>
            <a:r>
              <a:rPr lang="en-US" sz="1600" dirty="0">
                <a:latin typeface="Arial" panose="020B0604020202020204" pitchFamily="34" charset="0"/>
                <a:cs typeface="Arial" panose="020B0604020202020204" pitchFamily="34" charset="0"/>
              </a:rPr>
              <a:t> to play the D.</a:t>
            </a:r>
          </a:p>
          <a:p>
            <a:pPr marL="342900" indent="-342900">
              <a:buAutoNum type="arabicPeriod"/>
            </a:pPr>
            <a:r>
              <a:rPr lang="en-US" sz="1600" dirty="0">
                <a:latin typeface="Arial" panose="020B0604020202020204" pitchFamily="34" charset="0"/>
                <a:cs typeface="Arial" panose="020B0604020202020204" pitchFamily="34" charset="0"/>
              </a:rPr>
              <a:t>Once you get comfortable playing this chord, try alternating between the I chord and the V chord, SLOWLY!</a:t>
            </a:r>
          </a:p>
        </p:txBody>
      </p:sp>
      <p:sp>
        <p:nvSpPr>
          <p:cNvPr id="15" name="TextBox 14">
            <a:extLst>
              <a:ext uri="{FF2B5EF4-FFF2-40B4-BE49-F238E27FC236}">
                <a16:creationId xmlns:a16="http://schemas.microsoft.com/office/drawing/2014/main" id="{C5470A50-D00F-0A4C-A8FB-9D5686B73CBE}"/>
              </a:ext>
            </a:extLst>
          </p:cNvPr>
          <p:cNvSpPr txBox="1"/>
          <p:nvPr/>
        </p:nvSpPr>
        <p:spPr>
          <a:xfrm>
            <a:off x="2355356" y="3553312"/>
            <a:ext cx="49244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1st</a:t>
            </a:r>
          </a:p>
        </p:txBody>
      </p:sp>
      <p:sp>
        <p:nvSpPr>
          <p:cNvPr id="19" name="Left Brace 18">
            <a:extLst>
              <a:ext uri="{FF2B5EF4-FFF2-40B4-BE49-F238E27FC236}">
                <a16:creationId xmlns:a16="http://schemas.microsoft.com/office/drawing/2014/main" id="{5D01D159-2792-8045-8116-6554EA2A97F0}"/>
              </a:ext>
            </a:extLst>
          </p:cNvPr>
          <p:cNvSpPr/>
          <p:nvPr/>
        </p:nvSpPr>
        <p:spPr>
          <a:xfrm rot="16200000">
            <a:off x="2497756" y="3354505"/>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6" name="Left Brace 25">
            <a:extLst>
              <a:ext uri="{FF2B5EF4-FFF2-40B4-BE49-F238E27FC236}">
                <a16:creationId xmlns:a16="http://schemas.microsoft.com/office/drawing/2014/main" id="{C655E32D-1E7D-914C-BCDE-1CAADA219014}"/>
              </a:ext>
            </a:extLst>
          </p:cNvPr>
          <p:cNvSpPr/>
          <p:nvPr/>
        </p:nvSpPr>
        <p:spPr>
          <a:xfrm rot="16200000">
            <a:off x="4157672" y="2522859"/>
            <a:ext cx="219059" cy="190831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extBox 2">
            <a:extLst>
              <a:ext uri="{FF2B5EF4-FFF2-40B4-BE49-F238E27FC236}">
                <a16:creationId xmlns:a16="http://schemas.microsoft.com/office/drawing/2014/main" id="{100A278E-2114-3F43-B341-0963112FB4E8}"/>
              </a:ext>
            </a:extLst>
          </p:cNvPr>
          <p:cNvSpPr txBox="1"/>
          <p:nvPr/>
        </p:nvSpPr>
        <p:spPr>
          <a:xfrm>
            <a:off x="3982507" y="3652091"/>
            <a:ext cx="56938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2nd</a:t>
            </a:r>
          </a:p>
        </p:txBody>
      </p:sp>
      <p:pic>
        <p:nvPicPr>
          <p:cNvPr id="13" name="Content Placeholder 2">
            <a:extLst>
              <a:ext uri="{FF2B5EF4-FFF2-40B4-BE49-F238E27FC236}">
                <a16:creationId xmlns:a16="http://schemas.microsoft.com/office/drawing/2014/main" id="{6348F873-4C65-2D4C-A6B3-A318B7AC295F}"/>
              </a:ext>
            </a:extLst>
          </p:cNvPr>
          <p:cNvPicPr>
            <a:picLocks noChangeAspect="1"/>
          </p:cNvPicPr>
          <p:nvPr/>
        </p:nvPicPr>
        <p:blipFill>
          <a:blip r:embed="rId2"/>
          <a:stretch>
            <a:fillRect/>
          </a:stretch>
        </p:blipFill>
        <p:spPr>
          <a:xfrm>
            <a:off x="906241" y="4021423"/>
            <a:ext cx="7872792" cy="1875183"/>
          </a:xfrm>
          <a:prstGeom prst="rect">
            <a:avLst/>
          </a:prstGeom>
        </p:spPr>
      </p:pic>
      <p:sp>
        <p:nvSpPr>
          <p:cNvPr id="16" name="TextBox 15">
            <a:extLst>
              <a:ext uri="{FF2B5EF4-FFF2-40B4-BE49-F238E27FC236}">
                <a16:creationId xmlns:a16="http://schemas.microsoft.com/office/drawing/2014/main" id="{9C34648D-2101-254B-B306-37C30C872F1A}"/>
              </a:ext>
            </a:extLst>
          </p:cNvPr>
          <p:cNvSpPr txBox="1"/>
          <p:nvPr/>
        </p:nvSpPr>
        <p:spPr>
          <a:xfrm>
            <a:off x="969053" y="5333379"/>
            <a:ext cx="323850" cy="461665"/>
          </a:xfrm>
          <a:prstGeom prst="rect">
            <a:avLst/>
          </a:prstGeom>
          <a:noFill/>
        </p:spPr>
        <p:txBody>
          <a:bodyPr wrap="square" rtlCol="0">
            <a:spAutoFit/>
          </a:bodyPr>
          <a:lstStyle/>
          <a:p>
            <a:r>
              <a:rPr lang="en-US" sz="2400" dirty="0"/>
              <a:t>5</a:t>
            </a:r>
          </a:p>
        </p:txBody>
      </p:sp>
      <p:sp>
        <p:nvSpPr>
          <p:cNvPr id="17" name="TextBox 16">
            <a:extLst>
              <a:ext uri="{FF2B5EF4-FFF2-40B4-BE49-F238E27FC236}">
                <a16:creationId xmlns:a16="http://schemas.microsoft.com/office/drawing/2014/main" id="{E3208F64-9036-5C49-A524-1AAFF0BC35B7}"/>
              </a:ext>
            </a:extLst>
          </p:cNvPr>
          <p:cNvSpPr txBox="1"/>
          <p:nvPr/>
        </p:nvSpPr>
        <p:spPr>
          <a:xfrm>
            <a:off x="4316989" y="5333378"/>
            <a:ext cx="304800" cy="461665"/>
          </a:xfrm>
          <a:prstGeom prst="rect">
            <a:avLst/>
          </a:prstGeom>
          <a:noFill/>
        </p:spPr>
        <p:txBody>
          <a:bodyPr wrap="square" rtlCol="0">
            <a:spAutoFit/>
          </a:bodyPr>
          <a:lstStyle/>
          <a:p>
            <a:r>
              <a:rPr lang="en-US" sz="2400" dirty="0"/>
              <a:t>3</a:t>
            </a:r>
          </a:p>
        </p:txBody>
      </p:sp>
      <p:sp>
        <p:nvSpPr>
          <p:cNvPr id="18" name="TextBox 17">
            <a:extLst>
              <a:ext uri="{FF2B5EF4-FFF2-40B4-BE49-F238E27FC236}">
                <a16:creationId xmlns:a16="http://schemas.microsoft.com/office/drawing/2014/main" id="{79FB5A41-7713-644B-898E-888F475A6751}"/>
              </a:ext>
            </a:extLst>
          </p:cNvPr>
          <p:cNvSpPr txBox="1"/>
          <p:nvPr/>
        </p:nvSpPr>
        <p:spPr>
          <a:xfrm>
            <a:off x="4944615" y="5335531"/>
            <a:ext cx="502028" cy="461665"/>
          </a:xfrm>
          <a:prstGeom prst="rect">
            <a:avLst/>
          </a:prstGeom>
          <a:noFill/>
        </p:spPr>
        <p:txBody>
          <a:bodyPr wrap="square" rtlCol="0">
            <a:spAutoFit/>
          </a:bodyPr>
          <a:lstStyle/>
          <a:p>
            <a:r>
              <a:rPr lang="en-US" sz="2400" dirty="0"/>
              <a:t> 5</a:t>
            </a:r>
          </a:p>
        </p:txBody>
      </p:sp>
      <p:sp>
        <p:nvSpPr>
          <p:cNvPr id="20" name="TextBox 19">
            <a:extLst>
              <a:ext uri="{FF2B5EF4-FFF2-40B4-BE49-F238E27FC236}">
                <a16:creationId xmlns:a16="http://schemas.microsoft.com/office/drawing/2014/main" id="{8B97C3A3-C736-5F44-A8E7-F9B4CE4052FC}"/>
              </a:ext>
            </a:extLst>
          </p:cNvPr>
          <p:cNvSpPr txBox="1"/>
          <p:nvPr/>
        </p:nvSpPr>
        <p:spPr>
          <a:xfrm>
            <a:off x="3536963" y="5333378"/>
            <a:ext cx="304800" cy="461665"/>
          </a:xfrm>
          <a:prstGeom prst="rect">
            <a:avLst/>
          </a:prstGeom>
          <a:noFill/>
        </p:spPr>
        <p:txBody>
          <a:bodyPr wrap="square" rtlCol="0">
            <a:spAutoFit/>
          </a:bodyPr>
          <a:lstStyle/>
          <a:p>
            <a:r>
              <a:rPr lang="en-US" sz="2400" dirty="0"/>
              <a:t>1</a:t>
            </a:r>
          </a:p>
        </p:txBody>
      </p:sp>
      <p:sp>
        <p:nvSpPr>
          <p:cNvPr id="21" name="TextBox 20">
            <a:extLst>
              <a:ext uri="{FF2B5EF4-FFF2-40B4-BE49-F238E27FC236}">
                <a16:creationId xmlns:a16="http://schemas.microsoft.com/office/drawing/2014/main" id="{EA8F9682-9EF1-614E-AE40-346FEBAAC497}"/>
              </a:ext>
            </a:extLst>
          </p:cNvPr>
          <p:cNvSpPr txBox="1"/>
          <p:nvPr/>
        </p:nvSpPr>
        <p:spPr>
          <a:xfrm>
            <a:off x="906241" y="5951414"/>
            <a:ext cx="49244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1st</a:t>
            </a:r>
          </a:p>
        </p:txBody>
      </p:sp>
      <p:sp>
        <p:nvSpPr>
          <p:cNvPr id="22" name="Left Brace 21">
            <a:extLst>
              <a:ext uri="{FF2B5EF4-FFF2-40B4-BE49-F238E27FC236}">
                <a16:creationId xmlns:a16="http://schemas.microsoft.com/office/drawing/2014/main" id="{EDB4FBDE-B475-B94C-B696-D9F60EA2DDBC}"/>
              </a:ext>
            </a:extLst>
          </p:cNvPr>
          <p:cNvSpPr/>
          <p:nvPr/>
        </p:nvSpPr>
        <p:spPr>
          <a:xfrm rot="16200000">
            <a:off x="1027156" y="5787097"/>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 name="Left Brace 22">
            <a:extLst>
              <a:ext uri="{FF2B5EF4-FFF2-40B4-BE49-F238E27FC236}">
                <a16:creationId xmlns:a16="http://schemas.microsoft.com/office/drawing/2014/main" id="{A7030319-B9A4-6749-8023-0F2F4B7B56B7}"/>
              </a:ext>
            </a:extLst>
          </p:cNvPr>
          <p:cNvSpPr/>
          <p:nvPr/>
        </p:nvSpPr>
        <p:spPr>
          <a:xfrm rot="16200000">
            <a:off x="4334608" y="5166248"/>
            <a:ext cx="241505" cy="1531994"/>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TextBox 23">
            <a:extLst>
              <a:ext uri="{FF2B5EF4-FFF2-40B4-BE49-F238E27FC236}">
                <a16:creationId xmlns:a16="http://schemas.microsoft.com/office/drawing/2014/main" id="{DE23F9F3-448B-DD4F-A43A-175BBF9D988D}"/>
              </a:ext>
            </a:extLst>
          </p:cNvPr>
          <p:cNvSpPr txBox="1"/>
          <p:nvPr/>
        </p:nvSpPr>
        <p:spPr>
          <a:xfrm>
            <a:off x="4170666" y="5981866"/>
            <a:ext cx="56938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2nd</a:t>
            </a:r>
          </a:p>
        </p:txBody>
      </p:sp>
    </p:spTree>
    <p:extLst>
      <p:ext uri="{BB962C8B-B14F-4D97-AF65-F5344CB8AC3E}">
        <p14:creationId xmlns:p14="http://schemas.microsoft.com/office/powerpoint/2010/main" val="3346603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2">
            <a:extLst>
              <a:ext uri="{FF2B5EF4-FFF2-40B4-BE49-F238E27FC236}">
                <a16:creationId xmlns:a16="http://schemas.microsoft.com/office/drawing/2014/main" id="{3303CCD1-2064-2241-B133-AE773DB6DE72}"/>
              </a:ext>
            </a:extLst>
          </p:cNvPr>
          <p:cNvPicPr>
            <a:picLocks noGrp="1" noChangeAspect="1"/>
          </p:cNvPicPr>
          <p:nvPr>
            <p:ph idx="1"/>
          </p:nvPr>
        </p:nvPicPr>
        <p:blipFill>
          <a:blip r:embed="rId2"/>
          <a:stretch>
            <a:fillRect/>
          </a:stretch>
        </p:blipFill>
        <p:spPr>
          <a:xfrm>
            <a:off x="906241" y="1526164"/>
            <a:ext cx="7872792" cy="1875183"/>
          </a:xfrm>
        </p:spPr>
      </p:pic>
      <p:sp>
        <p:nvSpPr>
          <p:cNvPr id="5" name="TextBox 4">
            <a:extLst>
              <a:ext uri="{FF2B5EF4-FFF2-40B4-BE49-F238E27FC236}">
                <a16:creationId xmlns:a16="http://schemas.microsoft.com/office/drawing/2014/main" id="{5CA65854-9800-4548-BE13-919C9CA1C8C5}"/>
              </a:ext>
            </a:extLst>
          </p:cNvPr>
          <p:cNvSpPr txBox="1"/>
          <p:nvPr/>
        </p:nvSpPr>
        <p:spPr>
          <a:xfrm>
            <a:off x="2439653" y="2812672"/>
            <a:ext cx="323850" cy="461665"/>
          </a:xfrm>
          <a:prstGeom prst="rect">
            <a:avLst/>
          </a:prstGeom>
          <a:noFill/>
        </p:spPr>
        <p:txBody>
          <a:bodyPr wrap="square" rtlCol="0">
            <a:spAutoFit/>
          </a:bodyPr>
          <a:lstStyle/>
          <a:p>
            <a:r>
              <a:rPr lang="en-US" sz="2400" dirty="0"/>
              <a:t>1</a:t>
            </a:r>
          </a:p>
        </p:txBody>
      </p:sp>
      <p:sp>
        <p:nvSpPr>
          <p:cNvPr id="11" name="TextBox 10">
            <a:extLst>
              <a:ext uri="{FF2B5EF4-FFF2-40B4-BE49-F238E27FC236}">
                <a16:creationId xmlns:a16="http://schemas.microsoft.com/office/drawing/2014/main" id="{7FAA20E3-FD2F-8E44-A9FC-6F2D35889930}"/>
              </a:ext>
            </a:extLst>
          </p:cNvPr>
          <p:cNvSpPr txBox="1"/>
          <p:nvPr/>
        </p:nvSpPr>
        <p:spPr>
          <a:xfrm>
            <a:off x="3930046" y="2838119"/>
            <a:ext cx="304800" cy="461665"/>
          </a:xfrm>
          <a:prstGeom prst="rect">
            <a:avLst/>
          </a:prstGeom>
          <a:noFill/>
        </p:spPr>
        <p:txBody>
          <a:bodyPr wrap="square" rtlCol="0">
            <a:spAutoFit/>
          </a:bodyPr>
          <a:lstStyle/>
          <a:p>
            <a:r>
              <a:rPr lang="en-US" sz="2400" dirty="0"/>
              <a:t>2</a:t>
            </a:r>
          </a:p>
        </p:txBody>
      </p:sp>
      <p:sp>
        <p:nvSpPr>
          <p:cNvPr id="12" name="TextBox 11">
            <a:extLst>
              <a:ext uri="{FF2B5EF4-FFF2-40B4-BE49-F238E27FC236}">
                <a16:creationId xmlns:a16="http://schemas.microsoft.com/office/drawing/2014/main" id="{55BDE308-7C1C-BD49-87E7-C418A95B9BFA}"/>
              </a:ext>
            </a:extLst>
          </p:cNvPr>
          <p:cNvSpPr txBox="1"/>
          <p:nvPr/>
        </p:nvSpPr>
        <p:spPr>
          <a:xfrm>
            <a:off x="4944615" y="2840272"/>
            <a:ext cx="502028" cy="461665"/>
          </a:xfrm>
          <a:prstGeom prst="rect">
            <a:avLst/>
          </a:prstGeom>
          <a:noFill/>
        </p:spPr>
        <p:txBody>
          <a:bodyPr wrap="square" rtlCol="0">
            <a:spAutoFit/>
          </a:bodyPr>
          <a:lstStyle/>
          <a:p>
            <a:r>
              <a:rPr lang="en-US" sz="2400" dirty="0"/>
              <a:t> 5</a:t>
            </a:r>
          </a:p>
        </p:txBody>
      </p:sp>
      <p:sp>
        <p:nvSpPr>
          <p:cNvPr id="14" name="TextBox 13">
            <a:extLst>
              <a:ext uri="{FF2B5EF4-FFF2-40B4-BE49-F238E27FC236}">
                <a16:creationId xmlns:a16="http://schemas.microsoft.com/office/drawing/2014/main" id="{6A58490D-5A43-6F43-803C-AA244167904E}"/>
              </a:ext>
            </a:extLst>
          </p:cNvPr>
          <p:cNvSpPr txBox="1"/>
          <p:nvPr/>
        </p:nvSpPr>
        <p:spPr>
          <a:xfrm>
            <a:off x="3086328" y="2838119"/>
            <a:ext cx="438749" cy="461665"/>
          </a:xfrm>
          <a:prstGeom prst="rect">
            <a:avLst/>
          </a:prstGeom>
          <a:noFill/>
        </p:spPr>
        <p:txBody>
          <a:bodyPr wrap="square" rtlCol="0">
            <a:spAutoFit/>
          </a:bodyPr>
          <a:lstStyle/>
          <a:p>
            <a:r>
              <a:rPr lang="en-US" sz="2400" dirty="0"/>
              <a:t> 1</a:t>
            </a:r>
          </a:p>
        </p:txBody>
      </p:sp>
      <p:sp>
        <p:nvSpPr>
          <p:cNvPr id="2" name="TextBox 1">
            <a:extLst>
              <a:ext uri="{FF2B5EF4-FFF2-40B4-BE49-F238E27FC236}">
                <a16:creationId xmlns:a16="http://schemas.microsoft.com/office/drawing/2014/main" id="{8F15F776-FFD6-C64B-B9ED-621A2A9CE02A}"/>
              </a:ext>
            </a:extLst>
          </p:cNvPr>
          <p:cNvSpPr txBox="1"/>
          <p:nvPr/>
        </p:nvSpPr>
        <p:spPr>
          <a:xfrm>
            <a:off x="906241" y="344557"/>
            <a:ext cx="7886700" cy="830997"/>
          </a:xfrm>
          <a:prstGeom prst="rect">
            <a:avLst/>
          </a:prstGeom>
          <a:noFill/>
        </p:spPr>
        <p:txBody>
          <a:bodyPr wrap="square" rtlCol="0" anchor="t">
            <a:spAutoFit/>
          </a:bodyPr>
          <a:lstStyle/>
          <a:p>
            <a:pPr marL="342900" indent="-342900">
              <a:buAutoNum type="arabicPeriod"/>
            </a:pPr>
            <a:r>
              <a:rPr lang="en-US" sz="1600" dirty="0">
                <a:latin typeface="Arial"/>
                <a:cs typeface="Arial"/>
              </a:rPr>
              <a:t>To play the vi chord in the progression, you simply hold your fingers in position and slide both hands up one note.</a:t>
            </a:r>
          </a:p>
          <a:p>
            <a:pPr marL="342900" indent="-342900">
              <a:buAutoNum type="arabicPeriod"/>
            </a:pPr>
            <a:r>
              <a:rPr lang="en-US" sz="1600" dirty="0">
                <a:latin typeface="Arial" panose="020B0604020202020204" pitchFamily="34" charset="0"/>
                <a:cs typeface="Arial" panose="020B0604020202020204" pitchFamily="34" charset="0"/>
              </a:rPr>
              <a:t>Left hand first, then add the right hand, SLOWLY!</a:t>
            </a:r>
          </a:p>
        </p:txBody>
      </p:sp>
      <p:sp>
        <p:nvSpPr>
          <p:cNvPr id="15" name="TextBox 14">
            <a:extLst>
              <a:ext uri="{FF2B5EF4-FFF2-40B4-BE49-F238E27FC236}">
                <a16:creationId xmlns:a16="http://schemas.microsoft.com/office/drawing/2014/main" id="{C5470A50-D00F-0A4C-A8FB-9D5686B73CBE}"/>
              </a:ext>
            </a:extLst>
          </p:cNvPr>
          <p:cNvSpPr txBox="1"/>
          <p:nvPr/>
        </p:nvSpPr>
        <p:spPr>
          <a:xfrm>
            <a:off x="2355356" y="3553312"/>
            <a:ext cx="49244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1st</a:t>
            </a:r>
          </a:p>
        </p:txBody>
      </p:sp>
      <p:sp>
        <p:nvSpPr>
          <p:cNvPr id="19" name="Left Brace 18">
            <a:extLst>
              <a:ext uri="{FF2B5EF4-FFF2-40B4-BE49-F238E27FC236}">
                <a16:creationId xmlns:a16="http://schemas.microsoft.com/office/drawing/2014/main" id="{5D01D159-2792-8045-8116-6554EA2A97F0}"/>
              </a:ext>
            </a:extLst>
          </p:cNvPr>
          <p:cNvSpPr/>
          <p:nvPr/>
        </p:nvSpPr>
        <p:spPr>
          <a:xfrm rot="16200000">
            <a:off x="2497756" y="3354505"/>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6" name="Left Brace 25">
            <a:extLst>
              <a:ext uri="{FF2B5EF4-FFF2-40B4-BE49-F238E27FC236}">
                <a16:creationId xmlns:a16="http://schemas.microsoft.com/office/drawing/2014/main" id="{C655E32D-1E7D-914C-BCDE-1CAADA219014}"/>
              </a:ext>
            </a:extLst>
          </p:cNvPr>
          <p:cNvSpPr/>
          <p:nvPr/>
        </p:nvSpPr>
        <p:spPr>
          <a:xfrm rot="16200000">
            <a:off x="4157672" y="2522859"/>
            <a:ext cx="219059" cy="190831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extBox 2">
            <a:extLst>
              <a:ext uri="{FF2B5EF4-FFF2-40B4-BE49-F238E27FC236}">
                <a16:creationId xmlns:a16="http://schemas.microsoft.com/office/drawing/2014/main" id="{100A278E-2114-3F43-B341-0963112FB4E8}"/>
              </a:ext>
            </a:extLst>
          </p:cNvPr>
          <p:cNvSpPr txBox="1"/>
          <p:nvPr/>
        </p:nvSpPr>
        <p:spPr>
          <a:xfrm>
            <a:off x="3982507" y="3652091"/>
            <a:ext cx="56938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2nd</a:t>
            </a:r>
          </a:p>
        </p:txBody>
      </p:sp>
      <p:pic>
        <p:nvPicPr>
          <p:cNvPr id="13" name="Content Placeholder 2">
            <a:extLst>
              <a:ext uri="{FF2B5EF4-FFF2-40B4-BE49-F238E27FC236}">
                <a16:creationId xmlns:a16="http://schemas.microsoft.com/office/drawing/2014/main" id="{6348F873-4C65-2D4C-A6B3-A318B7AC295F}"/>
              </a:ext>
            </a:extLst>
          </p:cNvPr>
          <p:cNvPicPr>
            <a:picLocks noChangeAspect="1"/>
          </p:cNvPicPr>
          <p:nvPr/>
        </p:nvPicPr>
        <p:blipFill>
          <a:blip r:embed="rId2"/>
          <a:stretch>
            <a:fillRect/>
          </a:stretch>
        </p:blipFill>
        <p:spPr>
          <a:xfrm>
            <a:off x="906241" y="4021423"/>
            <a:ext cx="7872792" cy="1875183"/>
          </a:xfrm>
          <a:prstGeom prst="rect">
            <a:avLst/>
          </a:prstGeom>
        </p:spPr>
      </p:pic>
      <p:sp>
        <p:nvSpPr>
          <p:cNvPr id="16" name="TextBox 15">
            <a:extLst>
              <a:ext uri="{FF2B5EF4-FFF2-40B4-BE49-F238E27FC236}">
                <a16:creationId xmlns:a16="http://schemas.microsoft.com/office/drawing/2014/main" id="{9C34648D-2101-254B-B306-37C30C872F1A}"/>
              </a:ext>
            </a:extLst>
          </p:cNvPr>
          <p:cNvSpPr txBox="1"/>
          <p:nvPr/>
        </p:nvSpPr>
        <p:spPr>
          <a:xfrm>
            <a:off x="2840319" y="5333377"/>
            <a:ext cx="323850" cy="461665"/>
          </a:xfrm>
          <a:prstGeom prst="rect">
            <a:avLst/>
          </a:prstGeom>
          <a:noFill/>
        </p:spPr>
        <p:txBody>
          <a:bodyPr wrap="square" rtlCol="0">
            <a:spAutoFit/>
          </a:bodyPr>
          <a:lstStyle/>
          <a:p>
            <a:r>
              <a:rPr lang="en-US" sz="2400" dirty="0"/>
              <a:t>1</a:t>
            </a:r>
          </a:p>
        </p:txBody>
      </p:sp>
      <p:sp>
        <p:nvSpPr>
          <p:cNvPr id="17" name="TextBox 16">
            <a:extLst>
              <a:ext uri="{FF2B5EF4-FFF2-40B4-BE49-F238E27FC236}">
                <a16:creationId xmlns:a16="http://schemas.microsoft.com/office/drawing/2014/main" id="{E3208F64-9036-5C49-A524-1AAFF0BC35B7}"/>
              </a:ext>
            </a:extLst>
          </p:cNvPr>
          <p:cNvSpPr txBox="1"/>
          <p:nvPr/>
        </p:nvSpPr>
        <p:spPr>
          <a:xfrm>
            <a:off x="4710072" y="5332919"/>
            <a:ext cx="304800" cy="461665"/>
          </a:xfrm>
          <a:prstGeom prst="rect">
            <a:avLst/>
          </a:prstGeom>
          <a:noFill/>
        </p:spPr>
        <p:txBody>
          <a:bodyPr wrap="square" rtlCol="0">
            <a:spAutoFit/>
          </a:bodyPr>
          <a:lstStyle/>
          <a:p>
            <a:r>
              <a:rPr lang="en-US" sz="2400" dirty="0"/>
              <a:t>2</a:t>
            </a:r>
          </a:p>
        </p:txBody>
      </p:sp>
      <p:sp>
        <p:nvSpPr>
          <p:cNvPr id="18" name="TextBox 17">
            <a:extLst>
              <a:ext uri="{FF2B5EF4-FFF2-40B4-BE49-F238E27FC236}">
                <a16:creationId xmlns:a16="http://schemas.microsoft.com/office/drawing/2014/main" id="{79FB5A41-7713-644B-898E-888F475A6751}"/>
              </a:ext>
            </a:extLst>
          </p:cNvPr>
          <p:cNvSpPr txBox="1"/>
          <p:nvPr/>
        </p:nvSpPr>
        <p:spPr>
          <a:xfrm>
            <a:off x="5337698" y="5335072"/>
            <a:ext cx="502028" cy="461665"/>
          </a:xfrm>
          <a:prstGeom prst="rect">
            <a:avLst/>
          </a:prstGeom>
          <a:noFill/>
        </p:spPr>
        <p:txBody>
          <a:bodyPr wrap="square" rtlCol="0">
            <a:spAutoFit/>
          </a:bodyPr>
          <a:lstStyle/>
          <a:p>
            <a:r>
              <a:rPr lang="en-US" sz="2400" dirty="0"/>
              <a:t> 5</a:t>
            </a:r>
          </a:p>
        </p:txBody>
      </p:sp>
      <p:sp>
        <p:nvSpPr>
          <p:cNvPr id="20" name="TextBox 19">
            <a:extLst>
              <a:ext uri="{FF2B5EF4-FFF2-40B4-BE49-F238E27FC236}">
                <a16:creationId xmlns:a16="http://schemas.microsoft.com/office/drawing/2014/main" id="{8B97C3A3-C736-5F44-A8E7-F9B4CE4052FC}"/>
              </a:ext>
            </a:extLst>
          </p:cNvPr>
          <p:cNvSpPr txBox="1"/>
          <p:nvPr/>
        </p:nvSpPr>
        <p:spPr>
          <a:xfrm>
            <a:off x="3930046" y="5332919"/>
            <a:ext cx="304800" cy="461665"/>
          </a:xfrm>
          <a:prstGeom prst="rect">
            <a:avLst/>
          </a:prstGeom>
          <a:noFill/>
        </p:spPr>
        <p:txBody>
          <a:bodyPr wrap="square" rtlCol="0">
            <a:spAutoFit/>
          </a:bodyPr>
          <a:lstStyle/>
          <a:p>
            <a:r>
              <a:rPr lang="en-US" sz="2400" dirty="0"/>
              <a:t>1</a:t>
            </a:r>
          </a:p>
        </p:txBody>
      </p:sp>
      <p:sp>
        <p:nvSpPr>
          <p:cNvPr id="21" name="TextBox 20">
            <a:extLst>
              <a:ext uri="{FF2B5EF4-FFF2-40B4-BE49-F238E27FC236}">
                <a16:creationId xmlns:a16="http://schemas.microsoft.com/office/drawing/2014/main" id="{EA8F9682-9EF1-614E-AE40-346FEBAAC497}"/>
              </a:ext>
            </a:extLst>
          </p:cNvPr>
          <p:cNvSpPr txBox="1"/>
          <p:nvPr/>
        </p:nvSpPr>
        <p:spPr>
          <a:xfrm>
            <a:off x="2763503" y="5962152"/>
            <a:ext cx="49244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1st</a:t>
            </a:r>
          </a:p>
        </p:txBody>
      </p:sp>
      <p:sp>
        <p:nvSpPr>
          <p:cNvPr id="22" name="Left Brace 21">
            <a:extLst>
              <a:ext uri="{FF2B5EF4-FFF2-40B4-BE49-F238E27FC236}">
                <a16:creationId xmlns:a16="http://schemas.microsoft.com/office/drawing/2014/main" id="{EDB4FBDE-B475-B94C-B696-D9F60EA2DDBC}"/>
              </a:ext>
            </a:extLst>
          </p:cNvPr>
          <p:cNvSpPr/>
          <p:nvPr/>
        </p:nvSpPr>
        <p:spPr>
          <a:xfrm rot="16200000">
            <a:off x="2884418" y="5797835"/>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 name="Left Brace 22">
            <a:extLst>
              <a:ext uri="{FF2B5EF4-FFF2-40B4-BE49-F238E27FC236}">
                <a16:creationId xmlns:a16="http://schemas.microsoft.com/office/drawing/2014/main" id="{A7030319-B9A4-6749-8023-0F2F4B7B56B7}"/>
              </a:ext>
            </a:extLst>
          </p:cNvPr>
          <p:cNvSpPr/>
          <p:nvPr/>
        </p:nvSpPr>
        <p:spPr>
          <a:xfrm rot="16200000">
            <a:off x="4727691" y="5165789"/>
            <a:ext cx="241505" cy="1531994"/>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TextBox 23">
            <a:extLst>
              <a:ext uri="{FF2B5EF4-FFF2-40B4-BE49-F238E27FC236}">
                <a16:creationId xmlns:a16="http://schemas.microsoft.com/office/drawing/2014/main" id="{DE23F9F3-448B-DD4F-A43A-175BBF9D988D}"/>
              </a:ext>
            </a:extLst>
          </p:cNvPr>
          <p:cNvSpPr txBox="1"/>
          <p:nvPr/>
        </p:nvSpPr>
        <p:spPr>
          <a:xfrm>
            <a:off x="4563749" y="5981407"/>
            <a:ext cx="56938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2nd</a:t>
            </a:r>
          </a:p>
        </p:txBody>
      </p:sp>
    </p:spTree>
    <p:extLst>
      <p:ext uri="{BB962C8B-B14F-4D97-AF65-F5344CB8AC3E}">
        <p14:creationId xmlns:p14="http://schemas.microsoft.com/office/powerpoint/2010/main" val="2337472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2">
            <a:extLst>
              <a:ext uri="{FF2B5EF4-FFF2-40B4-BE49-F238E27FC236}">
                <a16:creationId xmlns:a16="http://schemas.microsoft.com/office/drawing/2014/main" id="{3303CCD1-2064-2241-B133-AE773DB6DE72}"/>
              </a:ext>
            </a:extLst>
          </p:cNvPr>
          <p:cNvPicPr>
            <a:picLocks noGrp="1" noChangeAspect="1"/>
          </p:cNvPicPr>
          <p:nvPr>
            <p:ph idx="1"/>
          </p:nvPr>
        </p:nvPicPr>
        <p:blipFill>
          <a:blip r:embed="rId2"/>
          <a:stretch>
            <a:fillRect/>
          </a:stretch>
        </p:blipFill>
        <p:spPr>
          <a:xfrm>
            <a:off x="2193659" y="2523872"/>
            <a:ext cx="6015530" cy="1432811"/>
          </a:xfrm>
        </p:spPr>
      </p:pic>
      <p:sp>
        <p:nvSpPr>
          <p:cNvPr id="5" name="TextBox 4">
            <a:extLst>
              <a:ext uri="{FF2B5EF4-FFF2-40B4-BE49-F238E27FC236}">
                <a16:creationId xmlns:a16="http://schemas.microsoft.com/office/drawing/2014/main" id="{5CA65854-9800-4548-BE13-919C9CA1C8C5}"/>
              </a:ext>
            </a:extLst>
          </p:cNvPr>
          <p:cNvSpPr txBox="1"/>
          <p:nvPr/>
        </p:nvSpPr>
        <p:spPr>
          <a:xfrm>
            <a:off x="3310932" y="3442142"/>
            <a:ext cx="403339"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1</a:t>
            </a:r>
          </a:p>
        </p:txBody>
      </p:sp>
      <p:sp>
        <p:nvSpPr>
          <p:cNvPr id="11" name="TextBox 10">
            <a:extLst>
              <a:ext uri="{FF2B5EF4-FFF2-40B4-BE49-F238E27FC236}">
                <a16:creationId xmlns:a16="http://schemas.microsoft.com/office/drawing/2014/main" id="{7FAA20E3-FD2F-8E44-A9FC-6F2D35889930}"/>
              </a:ext>
            </a:extLst>
          </p:cNvPr>
          <p:cNvSpPr txBox="1"/>
          <p:nvPr/>
        </p:nvSpPr>
        <p:spPr>
          <a:xfrm>
            <a:off x="4483161" y="3440402"/>
            <a:ext cx="30480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2</a:t>
            </a:r>
          </a:p>
        </p:txBody>
      </p:sp>
      <p:sp>
        <p:nvSpPr>
          <p:cNvPr id="12" name="TextBox 11">
            <a:extLst>
              <a:ext uri="{FF2B5EF4-FFF2-40B4-BE49-F238E27FC236}">
                <a16:creationId xmlns:a16="http://schemas.microsoft.com/office/drawing/2014/main" id="{55BDE308-7C1C-BD49-87E7-C418A95B9BFA}"/>
              </a:ext>
            </a:extLst>
          </p:cNvPr>
          <p:cNvSpPr txBox="1"/>
          <p:nvPr/>
        </p:nvSpPr>
        <p:spPr>
          <a:xfrm>
            <a:off x="5269882" y="3370939"/>
            <a:ext cx="502028" cy="461665"/>
          </a:xfrm>
          <a:prstGeom prst="rect">
            <a:avLst/>
          </a:prstGeom>
          <a:noFill/>
        </p:spPr>
        <p:txBody>
          <a:bodyPr wrap="square" rtlCol="0">
            <a:spAutoFit/>
          </a:bodyPr>
          <a:lstStyle/>
          <a:p>
            <a:r>
              <a:rPr lang="en-US" sz="2400" dirty="0"/>
              <a:t> </a:t>
            </a:r>
            <a:r>
              <a:rPr lang="en-US" dirty="0">
                <a:latin typeface="Arial" panose="020B0604020202020204" pitchFamily="34" charset="0"/>
                <a:cs typeface="Arial" panose="020B0604020202020204" pitchFamily="34" charset="0"/>
              </a:rPr>
              <a:t>5</a:t>
            </a:r>
          </a:p>
        </p:txBody>
      </p:sp>
      <p:sp>
        <p:nvSpPr>
          <p:cNvPr id="14" name="TextBox 13">
            <a:extLst>
              <a:ext uri="{FF2B5EF4-FFF2-40B4-BE49-F238E27FC236}">
                <a16:creationId xmlns:a16="http://schemas.microsoft.com/office/drawing/2014/main" id="{6A58490D-5A43-6F43-803C-AA244167904E}"/>
              </a:ext>
            </a:extLst>
          </p:cNvPr>
          <p:cNvSpPr txBox="1"/>
          <p:nvPr/>
        </p:nvSpPr>
        <p:spPr>
          <a:xfrm>
            <a:off x="3840998" y="3370939"/>
            <a:ext cx="438749" cy="461665"/>
          </a:xfrm>
          <a:prstGeom prst="rect">
            <a:avLst/>
          </a:prstGeom>
          <a:noFill/>
        </p:spPr>
        <p:txBody>
          <a:bodyPr wrap="square" rtlCol="0">
            <a:spAutoFit/>
          </a:bodyPr>
          <a:lstStyle/>
          <a:p>
            <a:r>
              <a:rPr lang="en-US" sz="2400" dirty="0"/>
              <a:t> </a:t>
            </a:r>
            <a:r>
              <a:rPr lang="en-US" dirty="0">
                <a:latin typeface="Arial" panose="020B0604020202020204" pitchFamily="34" charset="0"/>
                <a:cs typeface="Arial" panose="020B0604020202020204" pitchFamily="34" charset="0"/>
              </a:rPr>
              <a:t>1</a:t>
            </a:r>
          </a:p>
        </p:txBody>
      </p:sp>
      <p:sp>
        <p:nvSpPr>
          <p:cNvPr id="2" name="TextBox 1">
            <a:extLst>
              <a:ext uri="{FF2B5EF4-FFF2-40B4-BE49-F238E27FC236}">
                <a16:creationId xmlns:a16="http://schemas.microsoft.com/office/drawing/2014/main" id="{8F15F776-FFD6-C64B-B9ED-621A2A9CE02A}"/>
              </a:ext>
            </a:extLst>
          </p:cNvPr>
          <p:cNvSpPr txBox="1"/>
          <p:nvPr/>
        </p:nvSpPr>
        <p:spPr>
          <a:xfrm>
            <a:off x="906241" y="120103"/>
            <a:ext cx="7886700" cy="584775"/>
          </a:xfrm>
          <a:prstGeom prst="rect">
            <a:avLst/>
          </a:prstGeom>
          <a:noFill/>
        </p:spPr>
        <p:txBody>
          <a:bodyPr wrap="square" rtlCol="0">
            <a:spAutoFit/>
          </a:bodyPr>
          <a:lstStyle/>
          <a:p>
            <a:pPr marL="342900" indent="-342900">
              <a:buAutoNum type="arabicPeriod"/>
            </a:pPr>
            <a:r>
              <a:rPr lang="en-US" sz="1600" dirty="0">
                <a:latin typeface="Arial" panose="020B0604020202020204" pitchFamily="34" charset="0"/>
                <a:cs typeface="Arial" panose="020B0604020202020204" pitchFamily="34" charset="0"/>
              </a:rPr>
              <a:t>Playing the V to the vi chord should be easy compared to playing I to V.</a:t>
            </a:r>
          </a:p>
          <a:p>
            <a:pPr marL="342900" indent="-342900">
              <a:buAutoNum type="arabicPeriod"/>
            </a:pPr>
            <a:r>
              <a:rPr lang="en-US" sz="1600" dirty="0">
                <a:latin typeface="Arial" panose="020B0604020202020204" pitchFamily="34" charset="0"/>
                <a:cs typeface="Arial" panose="020B0604020202020204" pitchFamily="34" charset="0"/>
              </a:rPr>
              <a:t>Once you get comfortable with the vi, go back and start with the I chord.</a:t>
            </a:r>
          </a:p>
        </p:txBody>
      </p:sp>
      <p:sp>
        <p:nvSpPr>
          <p:cNvPr id="15" name="TextBox 14">
            <a:extLst>
              <a:ext uri="{FF2B5EF4-FFF2-40B4-BE49-F238E27FC236}">
                <a16:creationId xmlns:a16="http://schemas.microsoft.com/office/drawing/2014/main" id="{C5470A50-D00F-0A4C-A8FB-9D5686B73CBE}"/>
              </a:ext>
            </a:extLst>
          </p:cNvPr>
          <p:cNvSpPr txBox="1"/>
          <p:nvPr/>
        </p:nvSpPr>
        <p:spPr>
          <a:xfrm>
            <a:off x="3271303" y="4046386"/>
            <a:ext cx="423514"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1st</a:t>
            </a:r>
          </a:p>
        </p:txBody>
      </p:sp>
      <p:sp>
        <p:nvSpPr>
          <p:cNvPr id="19" name="Left Brace 18">
            <a:extLst>
              <a:ext uri="{FF2B5EF4-FFF2-40B4-BE49-F238E27FC236}">
                <a16:creationId xmlns:a16="http://schemas.microsoft.com/office/drawing/2014/main" id="{5D01D159-2792-8045-8116-6554EA2A97F0}"/>
              </a:ext>
            </a:extLst>
          </p:cNvPr>
          <p:cNvSpPr/>
          <p:nvPr/>
        </p:nvSpPr>
        <p:spPr>
          <a:xfrm rot="16200000">
            <a:off x="3379238" y="3873906"/>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6" name="Left Brace 25">
            <a:extLst>
              <a:ext uri="{FF2B5EF4-FFF2-40B4-BE49-F238E27FC236}">
                <a16:creationId xmlns:a16="http://schemas.microsoft.com/office/drawing/2014/main" id="{C655E32D-1E7D-914C-BCDE-1CAADA219014}"/>
              </a:ext>
            </a:extLst>
          </p:cNvPr>
          <p:cNvSpPr/>
          <p:nvPr/>
        </p:nvSpPr>
        <p:spPr>
          <a:xfrm rot="16200000">
            <a:off x="4654565" y="3260858"/>
            <a:ext cx="203437" cy="1486738"/>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extBox 2">
            <a:extLst>
              <a:ext uri="{FF2B5EF4-FFF2-40B4-BE49-F238E27FC236}">
                <a16:creationId xmlns:a16="http://schemas.microsoft.com/office/drawing/2014/main" id="{100A278E-2114-3F43-B341-0963112FB4E8}"/>
              </a:ext>
            </a:extLst>
          </p:cNvPr>
          <p:cNvSpPr txBox="1"/>
          <p:nvPr/>
        </p:nvSpPr>
        <p:spPr>
          <a:xfrm>
            <a:off x="4514871" y="4041208"/>
            <a:ext cx="482824"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2nd</a:t>
            </a:r>
          </a:p>
        </p:txBody>
      </p:sp>
      <p:pic>
        <p:nvPicPr>
          <p:cNvPr id="13" name="Content Placeholder 2">
            <a:extLst>
              <a:ext uri="{FF2B5EF4-FFF2-40B4-BE49-F238E27FC236}">
                <a16:creationId xmlns:a16="http://schemas.microsoft.com/office/drawing/2014/main" id="{6348F873-4C65-2D4C-A6B3-A318B7AC295F}"/>
              </a:ext>
            </a:extLst>
          </p:cNvPr>
          <p:cNvPicPr>
            <a:picLocks noChangeAspect="1"/>
          </p:cNvPicPr>
          <p:nvPr/>
        </p:nvPicPr>
        <p:blipFill>
          <a:blip r:embed="rId2"/>
          <a:stretch>
            <a:fillRect/>
          </a:stretch>
        </p:blipFill>
        <p:spPr>
          <a:xfrm>
            <a:off x="2763503" y="4337611"/>
            <a:ext cx="6015530" cy="1432811"/>
          </a:xfrm>
          <a:prstGeom prst="rect">
            <a:avLst/>
          </a:prstGeom>
        </p:spPr>
      </p:pic>
      <p:sp>
        <p:nvSpPr>
          <p:cNvPr id="16" name="TextBox 15">
            <a:extLst>
              <a:ext uri="{FF2B5EF4-FFF2-40B4-BE49-F238E27FC236}">
                <a16:creationId xmlns:a16="http://schemas.microsoft.com/office/drawing/2014/main" id="{9C34648D-2101-254B-B306-37C30C872F1A}"/>
              </a:ext>
            </a:extLst>
          </p:cNvPr>
          <p:cNvSpPr txBox="1"/>
          <p:nvPr/>
        </p:nvSpPr>
        <p:spPr>
          <a:xfrm>
            <a:off x="4234846" y="5239640"/>
            <a:ext cx="32385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5</a:t>
            </a:r>
          </a:p>
        </p:txBody>
      </p:sp>
      <p:sp>
        <p:nvSpPr>
          <p:cNvPr id="17" name="TextBox 16">
            <a:extLst>
              <a:ext uri="{FF2B5EF4-FFF2-40B4-BE49-F238E27FC236}">
                <a16:creationId xmlns:a16="http://schemas.microsoft.com/office/drawing/2014/main" id="{E3208F64-9036-5C49-A524-1AAFF0BC35B7}"/>
              </a:ext>
            </a:extLst>
          </p:cNvPr>
          <p:cNvSpPr txBox="1"/>
          <p:nvPr/>
        </p:nvSpPr>
        <p:spPr>
          <a:xfrm>
            <a:off x="5357805" y="5239640"/>
            <a:ext cx="30480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2</a:t>
            </a:r>
          </a:p>
        </p:txBody>
      </p:sp>
      <p:sp>
        <p:nvSpPr>
          <p:cNvPr id="18" name="TextBox 17">
            <a:extLst>
              <a:ext uri="{FF2B5EF4-FFF2-40B4-BE49-F238E27FC236}">
                <a16:creationId xmlns:a16="http://schemas.microsoft.com/office/drawing/2014/main" id="{79FB5A41-7713-644B-898E-888F475A6751}"/>
              </a:ext>
            </a:extLst>
          </p:cNvPr>
          <p:cNvSpPr txBox="1"/>
          <p:nvPr/>
        </p:nvSpPr>
        <p:spPr>
          <a:xfrm>
            <a:off x="6101293" y="5193473"/>
            <a:ext cx="502028" cy="461665"/>
          </a:xfrm>
          <a:prstGeom prst="rect">
            <a:avLst/>
          </a:prstGeom>
          <a:noFill/>
        </p:spPr>
        <p:txBody>
          <a:bodyPr wrap="square" rtlCol="0">
            <a:spAutoFit/>
          </a:bodyPr>
          <a:lstStyle/>
          <a:p>
            <a:r>
              <a:rPr lang="en-US" sz="2400" dirty="0"/>
              <a:t> </a:t>
            </a:r>
            <a:r>
              <a:rPr lang="en-US" dirty="0">
                <a:latin typeface="Arial" panose="020B0604020202020204" pitchFamily="34" charset="0"/>
                <a:cs typeface="Arial" panose="020B0604020202020204" pitchFamily="34" charset="0"/>
              </a:rPr>
              <a:t>5</a:t>
            </a:r>
          </a:p>
        </p:txBody>
      </p:sp>
      <p:sp>
        <p:nvSpPr>
          <p:cNvPr id="20" name="TextBox 19">
            <a:extLst>
              <a:ext uri="{FF2B5EF4-FFF2-40B4-BE49-F238E27FC236}">
                <a16:creationId xmlns:a16="http://schemas.microsoft.com/office/drawing/2014/main" id="{8B97C3A3-C736-5F44-A8E7-F9B4CE4052FC}"/>
              </a:ext>
            </a:extLst>
          </p:cNvPr>
          <p:cNvSpPr txBox="1"/>
          <p:nvPr/>
        </p:nvSpPr>
        <p:spPr>
          <a:xfrm>
            <a:off x="4794649" y="5245185"/>
            <a:ext cx="30480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1</a:t>
            </a:r>
          </a:p>
        </p:txBody>
      </p:sp>
      <p:sp>
        <p:nvSpPr>
          <p:cNvPr id="21" name="TextBox 20">
            <a:extLst>
              <a:ext uri="{FF2B5EF4-FFF2-40B4-BE49-F238E27FC236}">
                <a16:creationId xmlns:a16="http://schemas.microsoft.com/office/drawing/2014/main" id="{EA8F9682-9EF1-614E-AE40-346FEBAAC497}"/>
              </a:ext>
            </a:extLst>
          </p:cNvPr>
          <p:cNvSpPr txBox="1"/>
          <p:nvPr/>
        </p:nvSpPr>
        <p:spPr>
          <a:xfrm>
            <a:off x="4112749" y="6006946"/>
            <a:ext cx="423514"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1st</a:t>
            </a:r>
          </a:p>
        </p:txBody>
      </p:sp>
      <p:sp>
        <p:nvSpPr>
          <p:cNvPr id="22" name="Left Brace 21">
            <a:extLst>
              <a:ext uri="{FF2B5EF4-FFF2-40B4-BE49-F238E27FC236}">
                <a16:creationId xmlns:a16="http://schemas.microsoft.com/office/drawing/2014/main" id="{EDB4FBDE-B475-B94C-B696-D9F60EA2DDBC}"/>
              </a:ext>
            </a:extLst>
          </p:cNvPr>
          <p:cNvSpPr/>
          <p:nvPr/>
        </p:nvSpPr>
        <p:spPr>
          <a:xfrm rot="16200000">
            <a:off x="4255148" y="5717278"/>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 name="Left Brace 22">
            <a:extLst>
              <a:ext uri="{FF2B5EF4-FFF2-40B4-BE49-F238E27FC236}">
                <a16:creationId xmlns:a16="http://schemas.microsoft.com/office/drawing/2014/main" id="{A7030319-B9A4-6749-8023-0F2F4B7B56B7}"/>
              </a:ext>
            </a:extLst>
          </p:cNvPr>
          <p:cNvSpPr/>
          <p:nvPr/>
        </p:nvSpPr>
        <p:spPr>
          <a:xfrm rot="16200000">
            <a:off x="5446865" y="5206958"/>
            <a:ext cx="294180" cy="1345168"/>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TextBox 23">
            <a:extLst>
              <a:ext uri="{FF2B5EF4-FFF2-40B4-BE49-F238E27FC236}">
                <a16:creationId xmlns:a16="http://schemas.microsoft.com/office/drawing/2014/main" id="{DE23F9F3-448B-DD4F-A43A-175BBF9D988D}"/>
              </a:ext>
            </a:extLst>
          </p:cNvPr>
          <p:cNvSpPr txBox="1"/>
          <p:nvPr/>
        </p:nvSpPr>
        <p:spPr>
          <a:xfrm>
            <a:off x="5352543" y="6006946"/>
            <a:ext cx="482824"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2nd</a:t>
            </a:r>
          </a:p>
        </p:txBody>
      </p:sp>
      <p:pic>
        <p:nvPicPr>
          <p:cNvPr id="25" name="Content Placeholder 2">
            <a:extLst>
              <a:ext uri="{FF2B5EF4-FFF2-40B4-BE49-F238E27FC236}">
                <a16:creationId xmlns:a16="http://schemas.microsoft.com/office/drawing/2014/main" id="{725D7256-64D4-7F4B-8D85-0A2B5FA41B4A}"/>
              </a:ext>
            </a:extLst>
          </p:cNvPr>
          <p:cNvPicPr>
            <a:picLocks noChangeAspect="1"/>
          </p:cNvPicPr>
          <p:nvPr/>
        </p:nvPicPr>
        <p:blipFill>
          <a:blip r:embed="rId2"/>
          <a:stretch>
            <a:fillRect/>
          </a:stretch>
        </p:blipFill>
        <p:spPr>
          <a:xfrm>
            <a:off x="906241" y="746708"/>
            <a:ext cx="6015530" cy="1432811"/>
          </a:xfrm>
          <a:prstGeom prst="rect">
            <a:avLst/>
          </a:prstGeom>
        </p:spPr>
      </p:pic>
      <p:sp>
        <p:nvSpPr>
          <p:cNvPr id="27" name="TextBox 26">
            <a:extLst>
              <a:ext uri="{FF2B5EF4-FFF2-40B4-BE49-F238E27FC236}">
                <a16:creationId xmlns:a16="http://schemas.microsoft.com/office/drawing/2014/main" id="{CA1899B1-C174-C34F-A8EA-222164CC3ABF}"/>
              </a:ext>
            </a:extLst>
          </p:cNvPr>
          <p:cNvSpPr txBox="1"/>
          <p:nvPr/>
        </p:nvSpPr>
        <p:spPr>
          <a:xfrm>
            <a:off x="937475" y="1639941"/>
            <a:ext cx="403339"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5</a:t>
            </a:r>
          </a:p>
        </p:txBody>
      </p:sp>
      <p:sp>
        <p:nvSpPr>
          <p:cNvPr id="28" name="TextBox 27">
            <a:extLst>
              <a:ext uri="{FF2B5EF4-FFF2-40B4-BE49-F238E27FC236}">
                <a16:creationId xmlns:a16="http://schemas.microsoft.com/office/drawing/2014/main" id="{CE64DB26-14C0-6540-8840-816A15C06848}"/>
              </a:ext>
            </a:extLst>
          </p:cNvPr>
          <p:cNvSpPr txBox="1"/>
          <p:nvPr/>
        </p:nvSpPr>
        <p:spPr>
          <a:xfrm>
            <a:off x="3442029" y="1674827"/>
            <a:ext cx="30480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3</a:t>
            </a:r>
          </a:p>
        </p:txBody>
      </p:sp>
      <p:sp>
        <p:nvSpPr>
          <p:cNvPr id="29" name="TextBox 28">
            <a:extLst>
              <a:ext uri="{FF2B5EF4-FFF2-40B4-BE49-F238E27FC236}">
                <a16:creationId xmlns:a16="http://schemas.microsoft.com/office/drawing/2014/main" id="{E013CDD9-F232-E24C-A7AF-611FA717AD13}"/>
              </a:ext>
            </a:extLst>
          </p:cNvPr>
          <p:cNvSpPr txBox="1"/>
          <p:nvPr/>
        </p:nvSpPr>
        <p:spPr>
          <a:xfrm>
            <a:off x="3982464" y="1593775"/>
            <a:ext cx="502028" cy="461665"/>
          </a:xfrm>
          <a:prstGeom prst="rect">
            <a:avLst/>
          </a:prstGeom>
          <a:noFill/>
        </p:spPr>
        <p:txBody>
          <a:bodyPr wrap="square" rtlCol="0">
            <a:spAutoFit/>
          </a:bodyPr>
          <a:lstStyle/>
          <a:p>
            <a:r>
              <a:rPr lang="en-US" sz="2400" dirty="0"/>
              <a:t> </a:t>
            </a:r>
            <a:r>
              <a:rPr lang="en-US" dirty="0">
                <a:latin typeface="Arial" panose="020B0604020202020204" pitchFamily="34" charset="0"/>
                <a:cs typeface="Arial" panose="020B0604020202020204" pitchFamily="34" charset="0"/>
              </a:rPr>
              <a:t>5</a:t>
            </a:r>
          </a:p>
        </p:txBody>
      </p:sp>
      <p:sp>
        <p:nvSpPr>
          <p:cNvPr id="30" name="TextBox 29">
            <a:extLst>
              <a:ext uri="{FF2B5EF4-FFF2-40B4-BE49-F238E27FC236}">
                <a16:creationId xmlns:a16="http://schemas.microsoft.com/office/drawing/2014/main" id="{F6B1834B-8C33-C741-AE82-AB4F122EE0BE}"/>
              </a:ext>
            </a:extLst>
          </p:cNvPr>
          <p:cNvSpPr txBox="1"/>
          <p:nvPr/>
        </p:nvSpPr>
        <p:spPr>
          <a:xfrm>
            <a:off x="2832554" y="1605284"/>
            <a:ext cx="438749" cy="461665"/>
          </a:xfrm>
          <a:prstGeom prst="rect">
            <a:avLst/>
          </a:prstGeom>
          <a:noFill/>
        </p:spPr>
        <p:txBody>
          <a:bodyPr wrap="square" rtlCol="0">
            <a:spAutoFit/>
          </a:bodyPr>
          <a:lstStyle/>
          <a:p>
            <a:r>
              <a:rPr lang="en-US" sz="2400" dirty="0"/>
              <a:t> </a:t>
            </a:r>
            <a:r>
              <a:rPr lang="en-US" dirty="0">
                <a:latin typeface="Arial" panose="020B0604020202020204" pitchFamily="34" charset="0"/>
                <a:cs typeface="Arial" panose="020B0604020202020204" pitchFamily="34" charset="0"/>
              </a:rPr>
              <a:t>1</a:t>
            </a:r>
          </a:p>
        </p:txBody>
      </p:sp>
      <p:sp>
        <p:nvSpPr>
          <p:cNvPr id="31" name="TextBox 30">
            <a:extLst>
              <a:ext uri="{FF2B5EF4-FFF2-40B4-BE49-F238E27FC236}">
                <a16:creationId xmlns:a16="http://schemas.microsoft.com/office/drawing/2014/main" id="{19791DE4-060E-984B-9309-266D259D2943}"/>
              </a:ext>
            </a:extLst>
          </p:cNvPr>
          <p:cNvSpPr txBox="1"/>
          <p:nvPr/>
        </p:nvSpPr>
        <p:spPr>
          <a:xfrm>
            <a:off x="853935" y="2347169"/>
            <a:ext cx="423514"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1st</a:t>
            </a:r>
          </a:p>
        </p:txBody>
      </p:sp>
      <p:sp>
        <p:nvSpPr>
          <p:cNvPr id="32" name="Left Brace 31">
            <a:extLst>
              <a:ext uri="{FF2B5EF4-FFF2-40B4-BE49-F238E27FC236}">
                <a16:creationId xmlns:a16="http://schemas.microsoft.com/office/drawing/2014/main" id="{A981C83A-EB5C-8D4D-8740-869DFDB2D45D}"/>
              </a:ext>
            </a:extLst>
          </p:cNvPr>
          <p:cNvSpPr/>
          <p:nvPr/>
        </p:nvSpPr>
        <p:spPr>
          <a:xfrm rot="16200000">
            <a:off x="961871" y="2093131"/>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3" name="Left Brace 32">
            <a:extLst>
              <a:ext uri="{FF2B5EF4-FFF2-40B4-BE49-F238E27FC236}">
                <a16:creationId xmlns:a16="http://schemas.microsoft.com/office/drawing/2014/main" id="{F82B02C5-A191-4548-85C7-7B9A91413232}"/>
              </a:ext>
            </a:extLst>
          </p:cNvPr>
          <p:cNvSpPr/>
          <p:nvPr/>
        </p:nvSpPr>
        <p:spPr>
          <a:xfrm rot="16200000">
            <a:off x="3533033" y="1637664"/>
            <a:ext cx="210689" cy="1184753"/>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4" name="TextBox 33">
            <a:extLst>
              <a:ext uri="{FF2B5EF4-FFF2-40B4-BE49-F238E27FC236}">
                <a16:creationId xmlns:a16="http://schemas.microsoft.com/office/drawing/2014/main" id="{76BB124A-4215-5340-9C79-035D94C51CBE}"/>
              </a:ext>
            </a:extLst>
          </p:cNvPr>
          <p:cNvSpPr txBox="1"/>
          <p:nvPr/>
        </p:nvSpPr>
        <p:spPr>
          <a:xfrm>
            <a:off x="3369866" y="2263412"/>
            <a:ext cx="482824"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2nd</a:t>
            </a:r>
          </a:p>
        </p:txBody>
      </p:sp>
    </p:spTree>
    <p:extLst>
      <p:ext uri="{BB962C8B-B14F-4D97-AF65-F5344CB8AC3E}">
        <p14:creationId xmlns:p14="http://schemas.microsoft.com/office/powerpoint/2010/main" val="1572759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48C59-5EE8-974C-8117-0A80F8F51BE7}"/>
              </a:ext>
            </a:extLst>
          </p:cNvPr>
          <p:cNvSpPr>
            <a:spLocks noGrp="1"/>
          </p:cNvSpPr>
          <p:nvPr>
            <p:ph type="title"/>
          </p:nvPr>
        </p:nvSpPr>
        <p:spPr>
          <a:xfrm>
            <a:off x="882098" y="2246935"/>
            <a:ext cx="7886700" cy="1325563"/>
          </a:xfrm>
        </p:spPr>
        <p:txBody>
          <a:bodyPr anchor="ctr">
            <a:normAutofit/>
          </a:bodyPr>
          <a:lstStyle/>
          <a:p>
            <a:pPr algn="ctr"/>
            <a:r>
              <a:rPr lang="en-US" sz="7200" dirty="0"/>
              <a:t>SLOWLY!!!</a:t>
            </a:r>
          </a:p>
        </p:txBody>
      </p:sp>
    </p:spTree>
    <p:extLst>
      <p:ext uri="{BB962C8B-B14F-4D97-AF65-F5344CB8AC3E}">
        <p14:creationId xmlns:p14="http://schemas.microsoft.com/office/powerpoint/2010/main" val="915683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2">
            <a:extLst>
              <a:ext uri="{FF2B5EF4-FFF2-40B4-BE49-F238E27FC236}">
                <a16:creationId xmlns:a16="http://schemas.microsoft.com/office/drawing/2014/main" id="{3303CCD1-2064-2241-B133-AE773DB6DE72}"/>
              </a:ext>
            </a:extLst>
          </p:cNvPr>
          <p:cNvPicPr>
            <a:picLocks noGrp="1" noChangeAspect="1"/>
          </p:cNvPicPr>
          <p:nvPr>
            <p:ph idx="1"/>
          </p:nvPr>
        </p:nvPicPr>
        <p:blipFill>
          <a:blip r:embed="rId2"/>
          <a:stretch>
            <a:fillRect/>
          </a:stretch>
        </p:blipFill>
        <p:spPr>
          <a:xfrm>
            <a:off x="906241" y="2268285"/>
            <a:ext cx="7872792" cy="1875183"/>
          </a:xfrm>
        </p:spPr>
      </p:pic>
      <p:sp>
        <p:nvSpPr>
          <p:cNvPr id="5" name="TextBox 4">
            <a:extLst>
              <a:ext uri="{FF2B5EF4-FFF2-40B4-BE49-F238E27FC236}">
                <a16:creationId xmlns:a16="http://schemas.microsoft.com/office/drawing/2014/main" id="{5CA65854-9800-4548-BE13-919C9CA1C8C5}"/>
              </a:ext>
            </a:extLst>
          </p:cNvPr>
          <p:cNvSpPr txBox="1"/>
          <p:nvPr/>
        </p:nvSpPr>
        <p:spPr>
          <a:xfrm>
            <a:off x="2092314" y="3543570"/>
            <a:ext cx="323850"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3</a:t>
            </a:r>
          </a:p>
        </p:txBody>
      </p:sp>
      <p:sp>
        <p:nvSpPr>
          <p:cNvPr id="11" name="TextBox 10">
            <a:extLst>
              <a:ext uri="{FF2B5EF4-FFF2-40B4-BE49-F238E27FC236}">
                <a16:creationId xmlns:a16="http://schemas.microsoft.com/office/drawing/2014/main" id="{7FAA20E3-FD2F-8E44-A9FC-6F2D35889930}"/>
              </a:ext>
            </a:extLst>
          </p:cNvPr>
          <p:cNvSpPr txBox="1"/>
          <p:nvPr/>
        </p:nvSpPr>
        <p:spPr>
          <a:xfrm>
            <a:off x="4291451" y="3580240"/>
            <a:ext cx="304800"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3</a:t>
            </a:r>
          </a:p>
        </p:txBody>
      </p:sp>
      <p:sp>
        <p:nvSpPr>
          <p:cNvPr id="12" name="TextBox 11">
            <a:extLst>
              <a:ext uri="{FF2B5EF4-FFF2-40B4-BE49-F238E27FC236}">
                <a16:creationId xmlns:a16="http://schemas.microsoft.com/office/drawing/2014/main" id="{55BDE308-7C1C-BD49-87E7-C418A95B9BFA}"/>
              </a:ext>
            </a:extLst>
          </p:cNvPr>
          <p:cNvSpPr txBox="1"/>
          <p:nvPr/>
        </p:nvSpPr>
        <p:spPr>
          <a:xfrm>
            <a:off x="4944615" y="3582393"/>
            <a:ext cx="502028" cy="461665"/>
          </a:xfrm>
          <a:prstGeom prst="rect">
            <a:avLst/>
          </a:prstGeom>
          <a:noFill/>
        </p:spPr>
        <p:txBody>
          <a:bodyPr wrap="square" rtlCol="0">
            <a:spAutoFit/>
          </a:bodyPr>
          <a:lstStyle/>
          <a:p>
            <a:r>
              <a:rPr lang="en-US" sz="2400" dirty="0"/>
              <a:t> </a:t>
            </a:r>
            <a:r>
              <a:rPr lang="en-US" sz="2400" dirty="0">
                <a:latin typeface="Arial" panose="020B0604020202020204" pitchFamily="34" charset="0"/>
                <a:cs typeface="Arial" panose="020B0604020202020204" pitchFamily="34" charset="0"/>
              </a:rPr>
              <a:t>5</a:t>
            </a:r>
          </a:p>
        </p:txBody>
      </p:sp>
      <p:sp>
        <p:nvSpPr>
          <p:cNvPr id="14" name="TextBox 13">
            <a:extLst>
              <a:ext uri="{FF2B5EF4-FFF2-40B4-BE49-F238E27FC236}">
                <a16:creationId xmlns:a16="http://schemas.microsoft.com/office/drawing/2014/main" id="{6A58490D-5A43-6F43-803C-AA244167904E}"/>
              </a:ext>
            </a:extLst>
          </p:cNvPr>
          <p:cNvSpPr txBox="1"/>
          <p:nvPr/>
        </p:nvSpPr>
        <p:spPr>
          <a:xfrm>
            <a:off x="3086328" y="3580240"/>
            <a:ext cx="438749" cy="461665"/>
          </a:xfrm>
          <a:prstGeom prst="rect">
            <a:avLst/>
          </a:prstGeom>
          <a:noFill/>
        </p:spPr>
        <p:txBody>
          <a:bodyPr wrap="square" rtlCol="0">
            <a:spAutoFit/>
          </a:bodyPr>
          <a:lstStyle/>
          <a:p>
            <a:r>
              <a:rPr lang="en-US" sz="2400" dirty="0"/>
              <a:t> </a:t>
            </a:r>
            <a:r>
              <a:rPr lang="en-US" sz="2400" dirty="0">
                <a:latin typeface="Arial" panose="020B0604020202020204" pitchFamily="34" charset="0"/>
                <a:cs typeface="Arial" panose="020B0604020202020204" pitchFamily="34" charset="0"/>
              </a:rPr>
              <a:t>1</a:t>
            </a:r>
          </a:p>
        </p:txBody>
      </p:sp>
      <p:sp>
        <p:nvSpPr>
          <p:cNvPr id="2" name="TextBox 1">
            <a:extLst>
              <a:ext uri="{FF2B5EF4-FFF2-40B4-BE49-F238E27FC236}">
                <a16:creationId xmlns:a16="http://schemas.microsoft.com/office/drawing/2014/main" id="{8F15F776-FFD6-C64B-B9ED-621A2A9CE02A}"/>
              </a:ext>
            </a:extLst>
          </p:cNvPr>
          <p:cNvSpPr txBox="1"/>
          <p:nvPr/>
        </p:nvSpPr>
        <p:spPr>
          <a:xfrm>
            <a:off x="906241" y="344557"/>
            <a:ext cx="7886700" cy="830997"/>
          </a:xfrm>
          <a:prstGeom prst="rect">
            <a:avLst/>
          </a:prstGeom>
          <a:noFill/>
        </p:spPr>
        <p:txBody>
          <a:bodyPr wrap="square" rtlCol="0">
            <a:spAutoFit/>
          </a:bodyPr>
          <a:lstStyle/>
          <a:p>
            <a:pPr marL="342900" indent="-342900">
              <a:buAutoNum type="arabicPeriod"/>
            </a:pPr>
            <a:r>
              <a:rPr lang="en-US" sz="1600" dirty="0">
                <a:latin typeface="Arial" panose="020B0604020202020204" pitchFamily="34" charset="0"/>
                <a:cs typeface="Arial" panose="020B0604020202020204" pitchFamily="34" charset="0"/>
              </a:rPr>
              <a:t>Finally we will add the IV chord by playing the F with the 3</a:t>
            </a:r>
            <a:r>
              <a:rPr lang="en-US" sz="1600" baseline="30000" dirty="0">
                <a:latin typeface="Arial" panose="020B0604020202020204" pitchFamily="34" charset="0"/>
                <a:cs typeface="Arial" panose="020B0604020202020204" pitchFamily="34" charset="0"/>
              </a:rPr>
              <a:t>rd</a:t>
            </a:r>
            <a:r>
              <a:rPr lang="en-US" sz="1600" dirty="0">
                <a:latin typeface="Arial" panose="020B0604020202020204" pitchFamily="34" charset="0"/>
                <a:cs typeface="Arial" panose="020B0604020202020204" pitchFamily="34" charset="0"/>
              </a:rPr>
              <a:t> finger of our left hand.</a:t>
            </a:r>
          </a:p>
          <a:p>
            <a:pPr marL="342900" indent="-342900">
              <a:buAutoNum type="arabicPeriod"/>
            </a:pPr>
            <a:r>
              <a:rPr lang="en-US" sz="1600" dirty="0">
                <a:latin typeface="Arial" panose="020B0604020202020204" pitchFamily="34" charset="0"/>
                <a:cs typeface="Arial" panose="020B0604020202020204" pitchFamily="34" charset="0"/>
              </a:rPr>
              <a:t>Then switch to the 3</a:t>
            </a:r>
            <a:r>
              <a:rPr lang="en-US" sz="1600" baseline="30000" dirty="0">
                <a:latin typeface="Arial" panose="020B0604020202020204" pitchFamily="34" charset="0"/>
                <a:cs typeface="Arial" panose="020B0604020202020204" pitchFamily="34" charset="0"/>
              </a:rPr>
              <a:t>rd</a:t>
            </a:r>
            <a:r>
              <a:rPr lang="en-US" sz="1600" dirty="0">
                <a:latin typeface="Arial" panose="020B0604020202020204" pitchFamily="34" charset="0"/>
                <a:cs typeface="Arial" panose="020B0604020202020204" pitchFamily="34" charset="0"/>
              </a:rPr>
              <a:t> finger of your right hand to play F while keeping your 1</a:t>
            </a:r>
            <a:r>
              <a:rPr lang="en-US" sz="1600" baseline="30000" dirty="0">
                <a:latin typeface="Arial" panose="020B0604020202020204" pitchFamily="34" charset="0"/>
                <a:cs typeface="Arial" panose="020B0604020202020204" pitchFamily="34" charset="0"/>
              </a:rPr>
              <a:t>st</a:t>
            </a:r>
            <a:r>
              <a:rPr lang="en-US" sz="1600" dirty="0">
                <a:latin typeface="Arial" panose="020B0604020202020204" pitchFamily="34" charset="0"/>
                <a:cs typeface="Arial" panose="020B0604020202020204" pitchFamily="34" charset="0"/>
              </a:rPr>
              <a:t> and 5</a:t>
            </a:r>
            <a:r>
              <a:rPr lang="en-US" sz="1600" baseline="30000" dirty="0">
                <a:latin typeface="Arial" panose="020B0604020202020204" pitchFamily="34" charset="0"/>
                <a:cs typeface="Arial" panose="020B0604020202020204" pitchFamily="34" charset="0"/>
              </a:rPr>
              <a:t>th</a:t>
            </a:r>
            <a:r>
              <a:rPr lang="en-US" sz="1600" dirty="0">
                <a:latin typeface="Arial" panose="020B0604020202020204" pitchFamily="34" charset="0"/>
                <a:cs typeface="Arial" panose="020B0604020202020204" pitchFamily="34" charset="0"/>
              </a:rPr>
              <a:t> fingers on the same notes.</a:t>
            </a:r>
          </a:p>
        </p:txBody>
      </p:sp>
      <p:sp>
        <p:nvSpPr>
          <p:cNvPr id="15" name="TextBox 14">
            <a:extLst>
              <a:ext uri="{FF2B5EF4-FFF2-40B4-BE49-F238E27FC236}">
                <a16:creationId xmlns:a16="http://schemas.microsoft.com/office/drawing/2014/main" id="{C5470A50-D00F-0A4C-A8FB-9D5686B73CBE}"/>
              </a:ext>
            </a:extLst>
          </p:cNvPr>
          <p:cNvSpPr txBox="1"/>
          <p:nvPr/>
        </p:nvSpPr>
        <p:spPr>
          <a:xfrm>
            <a:off x="2008017" y="4268840"/>
            <a:ext cx="49244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1st</a:t>
            </a:r>
          </a:p>
        </p:txBody>
      </p:sp>
      <p:sp>
        <p:nvSpPr>
          <p:cNvPr id="19" name="Left Brace 18">
            <a:extLst>
              <a:ext uri="{FF2B5EF4-FFF2-40B4-BE49-F238E27FC236}">
                <a16:creationId xmlns:a16="http://schemas.microsoft.com/office/drawing/2014/main" id="{5D01D159-2792-8045-8116-6554EA2A97F0}"/>
              </a:ext>
            </a:extLst>
          </p:cNvPr>
          <p:cNvSpPr/>
          <p:nvPr/>
        </p:nvSpPr>
        <p:spPr>
          <a:xfrm rot="16200000">
            <a:off x="2150417" y="4096626"/>
            <a:ext cx="207644" cy="25643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6" name="Left Brace 25">
            <a:extLst>
              <a:ext uri="{FF2B5EF4-FFF2-40B4-BE49-F238E27FC236}">
                <a16:creationId xmlns:a16="http://schemas.microsoft.com/office/drawing/2014/main" id="{C655E32D-1E7D-914C-BCDE-1CAADA219014}"/>
              </a:ext>
            </a:extLst>
          </p:cNvPr>
          <p:cNvSpPr/>
          <p:nvPr/>
        </p:nvSpPr>
        <p:spPr>
          <a:xfrm rot="16200000">
            <a:off x="4157672" y="3264980"/>
            <a:ext cx="219059" cy="190831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extBox 2">
            <a:extLst>
              <a:ext uri="{FF2B5EF4-FFF2-40B4-BE49-F238E27FC236}">
                <a16:creationId xmlns:a16="http://schemas.microsoft.com/office/drawing/2014/main" id="{100A278E-2114-3F43-B341-0963112FB4E8}"/>
              </a:ext>
            </a:extLst>
          </p:cNvPr>
          <p:cNvSpPr txBox="1"/>
          <p:nvPr/>
        </p:nvSpPr>
        <p:spPr>
          <a:xfrm>
            <a:off x="3982507" y="4394212"/>
            <a:ext cx="56938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2nd</a:t>
            </a:r>
          </a:p>
        </p:txBody>
      </p:sp>
    </p:spTree>
    <p:extLst>
      <p:ext uri="{BB962C8B-B14F-4D97-AF65-F5344CB8AC3E}">
        <p14:creationId xmlns:p14="http://schemas.microsoft.com/office/powerpoint/2010/main" val="247954554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30DF50E0FEEE64F891537BC1BA88882" ma:contentTypeVersion="18" ma:contentTypeDescription="Create a new document." ma:contentTypeScope="" ma:versionID="345284e41eec0ac6e41c43cd1ad3800c">
  <xsd:schema xmlns:xsd="http://www.w3.org/2001/XMLSchema" xmlns:xs="http://www.w3.org/2001/XMLSchema" xmlns:p="http://schemas.microsoft.com/office/2006/metadata/properties" xmlns:ns2="0b7df29d-5056-43d3-b4ef-3abde5a3089a" xmlns:ns3="7d06cd21-3a24-42fa-b369-5e343ae4a771" targetNamespace="http://schemas.microsoft.com/office/2006/metadata/properties" ma:root="true" ma:fieldsID="5efce88d6a2d2014db8b61d3815fc3ad" ns2:_="" ns3:_="">
    <xsd:import namespace="0b7df29d-5056-43d3-b4ef-3abde5a3089a"/>
    <xsd:import namespace="7d06cd21-3a24-42fa-b369-5e343ae4a7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7df29d-5056-43d3-b4ef-3abde5a308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c2506c3-735d-4e70-aa79-204d06275b9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d06cd21-3a24-42fa-b369-5e343ae4a7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26abdbc5-e1da-4b3d-95ac-9e857e4b936d}" ma:internalName="TaxCatchAll" ma:showField="CatchAllData" ma:web="7d06cd21-3a24-42fa-b369-5e343ae4a7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d06cd21-3a24-42fa-b369-5e343ae4a771" xsi:nil="true"/>
    <lcf76f155ced4ddcb4097134ff3c332f xmlns="0b7df29d-5056-43d3-b4ef-3abde5a3089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E69E43D-9680-43C5-9797-DFDAF3BEBA90}"/>
</file>

<file path=customXml/itemProps2.xml><?xml version="1.0" encoding="utf-8"?>
<ds:datastoreItem xmlns:ds="http://schemas.openxmlformats.org/officeDocument/2006/customXml" ds:itemID="{917EFDE3-FA0A-4C21-924F-B7AFC710340F}">
  <ds:schemaRefs>
    <ds:schemaRef ds:uri="http://schemas.microsoft.com/sharepoint/v3/contenttype/forms"/>
  </ds:schemaRefs>
</ds:datastoreItem>
</file>

<file path=customXml/itemProps3.xml><?xml version="1.0" encoding="utf-8"?>
<ds:datastoreItem xmlns:ds="http://schemas.openxmlformats.org/officeDocument/2006/customXml" ds:itemID="{BB5F34BB-A826-43E3-A052-D5FDE061662F}">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4187</TotalTime>
  <Words>833</Words>
  <Application>Microsoft Office PowerPoint</Application>
  <PresentationFormat>On-screen Show (4:3)</PresentationFormat>
  <Paragraphs>135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Incorporating Rhythm &amp; Harmony</vt:lpstr>
      <vt:lpstr>In this lesson we are going to go back to the labeled keys that we used in the melody lessons.</vt:lpstr>
      <vt:lpstr>PowerPoint Presentation</vt:lpstr>
      <vt:lpstr>PowerPoint Presentation</vt:lpstr>
      <vt:lpstr>PowerPoint Presentation</vt:lpstr>
      <vt:lpstr>PowerPoint Presentation</vt:lpstr>
      <vt:lpstr>PowerPoint Presentation</vt:lpstr>
      <vt:lpstr>SLOWLY!!!</vt:lpstr>
      <vt:lpstr>PowerPoint Presentation</vt:lpstr>
      <vt:lpstr>Now try putting it all together.  I-V-vi-IV</vt:lpstr>
      <vt:lpstr>PowerPoint Presentation</vt:lpstr>
      <vt:lpstr>PowerPoint Presentation</vt:lpstr>
      <vt:lpstr>Formative assignment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Heath Jones</cp:lastModifiedBy>
  <cp:revision>104</cp:revision>
  <dcterms:created xsi:type="dcterms:W3CDTF">2018-12-04T19:58:15Z</dcterms:created>
  <dcterms:modified xsi:type="dcterms:W3CDTF">2019-09-10T20:16:58Z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0x010100A30DF50E0FEEE64F891537BC1BA88882</vt:lpwstr>
  </property>
</Properties>
</file>